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8bc864a554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3755a337bf48b6"/>
  </p:sldMasterIdLst>
  <p:sldIdLst>
    <p:sldId xmlns:r="http://schemas.openxmlformats.org/officeDocument/2006/relationships" id="256" r:id="R2071210c14a042da"/>
    <p:sldId xmlns:r="http://schemas.openxmlformats.org/officeDocument/2006/relationships" id="257" r:id="Ree94d3f86ff64bf0"/>
    <p:sldId xmlns:r="http://schemas.openxmlformats.org/officeDocument/2006/relationships" id="258" r:id="R785a582cc6904e05"/>
    <p:sldId xmlns:r="http://schemas.openxmlformats.org/officeDocument/2006/relationships" id="259" r:id="R5ea340100b49479e"/>
    <p:sldId xmlns:r="http://schemas.openxmlformats.org/officeDocument/2006/relationships" id="260" r:id="Ref08337aaad2437e"/>
    <p:sldId xmlns:r="http://schemas.openxmlformats.org/officeDocument/2006/relationships" id="261" r:id="Rb3e7a41fd5e7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755a337bf48b6" /><Relationship Type="http://schemas.openxmlformats.org/officeDocument/2006/relationships/slide" Target="/ppt/slides/slide1.xml" Id="R2071210c14a042da" /><Relationship Type="http://schemas.openxmlformats.org/officeDocument/2006/relationships/slide" Target="/ppt/slides/slide2.xml" Id="Ree94d3f86ff64bf0" /><Relationship Type="http://schemas.openxmlformats.org/officeDocument/2006/relationships/slide" Target="/ppt/slides/slide3.xml" Id="R785a582cc6904e05" /><Relationship Type="http://schemas.openxmlformats.org/officeDocument/2006/relationships/slide" Target="/ppt/slides/slide4.xml" Id="R5ea340100b49479e" /><Relationship Type="http://schemas.openxmlformats.org/officeDocument/2006/relationships/slide" Target="/ppt/slides/slide5.xml" Id="Ref08337aaad2437e" /><Relationship Type="http://schemas.openxmlformats.org/officeDocument/2006/relationships/slide" Target="/ppt/slides/slide6.xml" Id="Rb3e7a41fd5e7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647331307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cc1cea46d4dd9" /><Relationship Type="http://schemas.openxmlformats.org/officeDocument/2006/relationships/theme" Target="/ppt/slideMasters/theme/theme1.xml" Id="R7d59409adcf94c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cc1cea46d4d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131f3a18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84df96897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840348ee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59df99f1d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aadd9f5649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4b0597958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Mellombygdveien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postmottak@malselv.kommune.no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www.malselv.kommune.no/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