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43e059e0c0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b21b7fcd34e95"/>
  </p:sldMasterIdLst>
  <p:sldIdLst>
    <p:sldId xmlns:r="http://schemas.openxmlformats.org/officeDocument/2006/relationships" id="256" r:id="R082a8bdaa55f48e3"/>
    <p:sldId xmlns:r="http://schemas.openxmlformats.org/officeDocument/2006/relationships" id="257" r:id="Rccfbeaef33aa4b2c"/>
    <p:sldId xmlns:r="http://schemas.openxmlformats.org/officeDocument/2006/relationships" id="258" r:id="R313f099acfa841d0"/>
    <p:sldId xmlns:r="http://schemas.openxmlformats.org/officeDocument/2006/relationships" id="259" r:id="R74fb1263b7e847f0"/>
    <p:sldId xmlns:r="http://schemas.openxmlformats.org/officeDocument/2006/relationships" id="260" r:id="R170043fcbc76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b21b7fcd34e95" /><Relationship Type="http://schemas.openxmlformats.org/officeDocument/2006/relationships/slide" Target="/ppt/slides/slide1.xml" Id="R082a8bdaa55f48e3" /><Relationship Type="http://schemas.openxmlformats.org/officeDocument/2006/relationships/slide" Target="/ppt/slides/slide2.xml" Id="Rccfbeaef33aa4b2c" /><Relationship Type="http://schemas.openxmlformats.org/officeDocument/2006/relationships/slide" Target="/ppt/slides/slide3.xml" Id="R313f099acfa841d0" /><Relationship Type="http://schemas.openxmlformats.org/officeDocument/2006/relationships/slide" Target="/ppt/slides/slide4.xml" Id="R74fb1263b7e847f0" /><Relationship Type="http://schemas.openxmlformats.org/officeDocument/2006/relationships/slide" Target="/ppt/slides/slide5.xml" Id="R170043fcbc76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d262b4cdb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2101c8b2d4164" /><Relationship Type="http://schemas.openxmlformats.org/officeDocument/2006/relationships/theme" Target="/ppt/slideMasters/theme/theme1.xml" Id="R929ac9eb2153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2101c8b2d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8299d0af2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2cac905c5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852725f6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59b163c1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62ec9b08b4a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MÅLSELV KOMMUNE ble etablert [år] og holder til i 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Mellombygdveien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postmottak@malselv.kommune.no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www.malselv.kommune.no/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