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84569eb6b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c298459724e57"/>
  </p:sldMasterIdLst>
  <p:sldIdLst>
    <p:sldId xmlns:r="http://schemas.openxmlformats.org/officeDocument/2006/relationships" id="256" r:id="Rfe4d7d7bca1f437d"/>
    <p:sldId xmlns:r="http://schemas.openxmlformats.org/officeDocument/2006/relationships" id="257" r:id="Rbdf3d64060cb44e1"/>
    <p:sldId xmlns:r="http://schemas.openxmlformats.org/officeDocument/2006/relationships" id="258" r:id="Ra3c904675c1b451f"/>
    <p:sldId xmlns:r="http://schemas.openxmlformats.org/officeDocument/2006/relationships" id="259" r:id="R46f1a374ab754d07"/>
    <p:sldId xmlns:r="http://schemas.openxmlformats.org/officeDocument/2006/relationships" id="260" r:id="R70ce861b1bd2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c298459724e57" /><Relationship Type="http://schemas.openxmlformats.org/officeDocument/2006/relationships/slide" Target="/ppt/slides/slide1.xml" Id="Rfe4d7d7bca1f437d" /><Relationship Type="http://schemas.openxmlformats.org/officeDocument/2006/relationships/slide" Target="/ppt/slides/slide2.xml" Id="Rbdf3d64060cb44e1" /><Relationship Type="http://schemas.openxmlformats.org/officeDocument/2006/relationships/slide" Target="/ppt/slides/slide3.xml" Id="Ra3c904675c1b451f" /><Relationship Type="http://schemas.openxmlformats.org/officeDocument/2006/relationships/slide" Target="/ppt/slides/slide4.xml" Id="R46f1a374ab754d07" /><Relationship Type="http://schemas.openxmlformats.org/officeDocument/2006/relationships/slide" Target="/ppt/slides/slide5.xml" Id="R70ce861b1bd2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aae56715e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41f5176a54600" /><Relationship Type="http://schemas.openxmlformats.org/officeDocument/2006/relationships/theme" Target="/ppt/slideMasters/theme/theme1.xml" Id="R595b3e360c60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41f5176a5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7ac229e0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1862f9a37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d3b8f3757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f0f37030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69fe3dcb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