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9da32f49b4c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f19a38cfed4a78"/>
  </p:sldMasterIdLst>
  <p:sldIdLst>
    <p:sldId xmlns:r="http://schemas.openxmlformats.org/officeDocument/2006/relationships" id="256" r:id="Rb97fca5d0b934f86"/>
    <p:sldId xmlns:r="http://schemas.openxmlformats.org/officeDocument/2006/relationships" id="257" r:id="R433a25c5c76c495e"/>
    <p:sldId xmlns:r="http://schemas.openxmlformats.org/officeDocument/2006/relationships" id="258" r:id="R44fd0572712849d4"/>
    <p:sldId xmlns:r="http://schemas.openxmlformats.org/officeDocument/2006/relationships" id="259" r:id="Rc056158b98c740bd"/>
    <p:sldId xmlns:r="http://schemas.openxmlformats.org/officeDocument/2006/relationships" id="260" r:id="R3325fd294ed6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f19a38cfed4a78" /><Relationship Type="http://schemas.openxmlformats.org/officeDocument/2006/relationships/slide" Target="/ppt/slides/slide1.xml" Id="Rb97fca5d0b934f86" /><Relationship Type="http://schemas.openxmlformats.org/officeDocument/2006/relationships/slide" Target="/ppt/slides/slide2.xml" Id="R433a25c5c76c495e" /><Relationship Type="http://schemas.openxmlformats.org/officeDocument/2006/relationships/slide" Target="/ppt/slides/slide3.xml" Id="R44fd0572712849d4" /><Relationship Type="http://schemas.openxmlformats.org/officeDocument/2006/relationships/slide" Target="/ppt/slides/slide4.xml" Id="Rc056158b98c740bd" /><Relationship Type="http://schemas.openxmlformats.org/officeDocument/2006/relationships/slide" Target="/ppt/slides/slide5.xml" Id="R3325fd294ed6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ff150950a64d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abaa9dacd4736" /><Relationship Type="http://schemas.openxmlformats.org/officeDocument/2006/relationships/theme" Target="/ppt/slideMasters/theme/theme1.xml" Id="Rc9cdb128f524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abaa9dacd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397abdde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6e78c07d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a58bb9adb4c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afbf2400849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983e53244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VARDØ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VARDØ KOMMUNE ble etablert [år] og holder til i Vardø.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9950 Vardø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94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postmottak@vardo.kommune.no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972 418 048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VARDØ KOMMUNE</a:t>
            </a:r>
          </a:p>
        </p:txBody>
      </p:sp>
    </p:spTree>
  </p:cSld>
  <p:clrMapOvr>
    <a:masterClrMapping xmlns:a="http://schemas.openxmlformats.org/drawingml/2006/main"/>
  </p:clrMapOvr>
</p:sld>
</file>