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6276b31b5c49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13f8bd61f84b1f"/>
  </p:sldMasterIdLst>
  <p:sldIdLst>
    <p:sldId xmlns:r="http://schemas.openxmlformats.org/officeDocument/2006/relationships" id="256" r:id="R42c20ae5d173429a"/>
    <p:sldId xmlns:r="http://schemas.openxmlformats.org/officeDocument/2006/relationships" id="257" r:id="R9445e85ee5da43a2"/>
    <p:sldId xmlns:r="http://schemas.openxmlformats.org/officeDocument/2006/relationships" id="258" r:id="Raf0d0e24d1594bc2"/>
    <p:sldId xmlns:r="http://schemas.openxmlformats.org/officeDocument/2006/relationships" id="259" r:id="R32b4458838c743d9"/>
    <p:sldId xmlns:r="http://schemas.openxmlformats.org/officeDocument/2006/relationships" id="260" r:id="Rfa7b04be9df64e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3f8bd61f84b1f" /><Relationship Type="http://schemas.openxmlformats.org/officeDocument/2006/relationships/slide" Target="/ppt/slides/slide1.xml" Id="R42c20ae5d173429a" /><Relationship Type="http://schemas.openxmlformats.org/officeDocument/2006/relationships/slide" Target="/ppt/slides/slide2.xml" Id="R9445e85ee5da43a2" /><Relationship Type="http://schemas.openxmlformats.org/officeDocument/2006/relationships/slide" Target="/ppt/slides/slide3.xml" Id="Raf0d0e24d1594bc2" /><Relationship Type="http://schemas.openxmlformats.org/officeDocument/2006/relationships/slide" Target="/ppt/slides/slide4.xml" Id="R32b4458838c743d9" /><Relationship Type="http://schemas.openxmlformats.org/officeDocument/2006/relationships/slide" Target="/ppt/slides/slide5.xml" Id="Rfa7b04be9df64e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6d459d1114b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80b134b87423a" /><Relationship Type="http://schemas.openxmlformats.org/officeDocument/2006/relationships/theme" Target="/ppt/slideMasters/theme/theme1.xml" Id="R81d70118273f4c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80b134b8742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dd3ff7b184c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a122320fa4a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5a411df294e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0dca75bc44a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dc555913444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KOMMUNALE PENSJONSKASSE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33 54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pensjonskassen@sandnes.kommune.no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974 338 815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