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e2df7a582c41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affa400e4246eb"/>
  </p:sldMasterIdLst>
  <p:sldIdLst>
    <p:sldId xmlns:r="http://schemas.openxmlformats.org/officeDocument/2006/relationships" id="256" r:id="R11d2e9c194f346ea"/>
    <p:sldId xmlns:r="http://schemas.openxmlformats.org/officeDocument/2006/relationships" id="257" r:id="R719901eaeba441cf"/>
    <p:sldId xmlns:r="http://schemas.openxmlformats.org/officeDocument/2006/relationships" id="258" r:id="R209e2033ae6d41cf"/>
    <p:sldId xmlns:r="http://schemas.openxmlformats.org/officeDocument/2006/relationships" id="259" r:id="R3d413a1b003e4067"/>
    <p:sldId xmlns:r="http://schemas.openxmlformats.org/officeDocument/2006/relationships" id="260" r:id="Rc1547bde31674b9c"/>
    <p:sldId xmlns:r="http://schemas.openxmlformats.org/officeDocument/2006/relationships" id="261" r:id="R76898cc834d348eb"/>
    <p:sldId xmlns:r="http://schemas.openxmlformats.org/officeDocument/2006/relationships" id="262" r:id="Rfa61fdef945e4e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ffa400e4246eb" /><Relationship Type="http://schemas.openxmlformats.org/officeDocument/2006/relationships/slide" Target="/ppt/slides/slide1.xml" Id="R11d2e9c194f346ea" /><Relationship Type="http://schemas.openxmlformats.org/officeDocument/2006/relationships/slide" Target="/ppt/slides/slide2.xml" Id="R719901eaeba441cf" /><Relationship Type="http://schemas.openxmlformats.org/officeDocument/2006/relationships/slide" Target="/ppt/slides/slide3.xml" Id="R209e2033ae6d41cf" /><Relationship Type="http://schemas.openxmlformats.org/officeDocument/2006/relationships/slide" Target="/ppt/slides/slide4.xml" Id="R3d413a1b003e4067" /><Relationship Type="http://schemas.openxmlformats.org/officeDocument/2006/relationships/slide" Target="/ppt/slides/slide5.xml" Id="Rc1547bde31674b9c" /><Relationship Type="http://schemas.openxmlformats.org/officeDocument/2006/relationships/slide" Target="/ppt/slides/slide6.xml" Id="R76898cc834d348eb" /><Relationship Type="http://schemas.openxmlformats.org/officeDocument/2006/relationships/slide" Target="/ppt/slides/slide7.xml" Id="Rfa61fdef945e4e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4136a844240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8afefa1a14593" /><Relationship Type="http://schemas.openxmlformats.org/officeDocument/2006/relationships/theme" Target="/ppt/slideMasters/theme/theme1.xml" Id="R2fee5968a26d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a8afefa1a145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7d6f6222344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49156ad914b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08fc4a4b245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2822c0678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b52c65aea49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97b810f7c48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80ab9c650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JENSEN MINIPRIS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MINIPRIS AS ble etablert [år] og holder til i Minnesund.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58 865 071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669 817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734 016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7 692 026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12 834 843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MAT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HEMSEN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Langsetvegen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2092 Minnesund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96 80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974 343 096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JENSEN MINIPRIS AS</a:t>
            </a:r>
          </a:p>
        </p:txBody>
      </p:sp>
    </p:spTree>
  </p:cSld>
  <p:clrMapOvr>
    <a:masterClrMapping xmlns:a="http://schemas.openxmlformats.org/drawingml/2006/main"/>
  </p:clrMapOvr>
</p:sld>
</file>