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3387e642047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abb28153d34187"/>
  </p:sldMasterIdLst>
  <p:sldIdLst>
    <p:sldId xmlns:r="http://schemas.openxmlformats.org/officeDocument/2006/relationships" id="256" r:id="R004a4813d4394b26"/>
    <p:sldId xmlns:r="http://schemas.openxmlformats.org/officeDocument/2006/relationships" id="257" r:id="R0983cf8489d54ba2"/>
    <p:sldId xmlns:r="http://schemas.openxmlformats.org/officeDocument/2006/relationships" id="258" r:id="R3ec5b6f40f9946c7"/>
    <p:sldId xmlns:r="http://schemas.openxmlformats.org/officeDocument/2006/relationships" id="259" r:id="R79f21e9f2109428b"/>
    <p:sldId xmlns:r="http://schemas.openxmlformats.org/officeDocument/2006/relationships" id="260" r:id="R2ae2e96d6f084f3e"/>
    <p:sldId xmlns:r="http://schemas.openxmlformats.org/officeDocument/2006/relationships" id="261" r:id="R4a288ea6e1a54c4e"/>
    <p:sldId xmlns:r="http://schemas.openxmlformats.org/officeDocument/2006/relationships" id="262" r:id="R9ca9f0e50aba4d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bb28153d34187" /><Relationship Type="http://schemas.openxmlformats.org/officeDocument/2006/relationships/slide" Target="/ppt/slides/slide1.xml" Id="R004a4813d4394b26" /><Relationship Type="http://schemas.openxmlformats.org/officeDocument/2006/relationships/slide" Target="/ppt/slides/slide2.xml" Id="R0983cf8489d54ba2" /><Relationship Type="http://schemas.openxmlformats.org/officeDocument/2006/relationships/slide" Target="/ppt/slides/slide3.xml" Id="R3ec5b6f40f9946c7" /><Relationship Type="http://schemas.openxmlformats.org/officeDocument/2006/relationships/slide" Target="/ppt/slides/slide4.xml" Id="R79f21e9f2109428b" /><Relationship Type="http://schemas.openxmlformats.org/officeDocument/2006/relationships/slide" Target="/ppt/slides/slide5.xml" Id="R2ae2e96d6f084f3e" /><Relationship Type="http://schemas.openxmlformats.org/officeDocument/2006/relationships/slide" Target="/ppt/slides/slide6.xml" Id="R4a288ea6e1a54c4e" /><Relationship Type="http://schemas.openxmlformats.org/officeDocument/2006/relationships/slide" Target="/ppt/slides/slide7.xml" Id="R9ca9f0e50aba4d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be2d621b5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0027fd7874b45" /><Relationship Type="http://schemas.openxmlformats.org/officeDocument/2006/relationships/theme" Target="/ppt/slideMasters/theme/theme1.xml" Id="Rce28c6b54e2947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0027fd787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25a84ce3648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4f9725428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2188cb06c4f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05ee3de7d4d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d7fe354541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e046a8df3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6701469ba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REVISJON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6 614 014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418 458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2 879 589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3 944 283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974 344 432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REVISJON AS</a:t>
            </a:r>
          </a:p>
        </p:txBody>
      </p:sp>
    </p:spTree>
  </p:cSld>
  <p:clrMapOvr>
    <a:masterClrMapping xmlns:a="http://schemas.openxmlformats.org/drawingml/2006/main"/>
  </p:clrMapOvr>
</p:sld>
</file>