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ac7e19084b4e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540aafc7784776"/>
  </p:sldMasterIdLst>
  <p:sldIdLst>
    <p:sldId xmlns:r="http://schemas.openxmlformats.org/officeDocument/2006/relationships" id="256" r:id="R196d51dcca3d450d"/>
    <p:sldId xmlns:r="http://schemas.openxmlformats.org/officeDocument/2006/relationships" id="257" r:id="R51b7de84eec842b5"/>
    <p:sldId xmlns:r="http://schemas.openxmlformats.org/officeDocument/2006/relationships" id="258" r:id="R87f76e82b4994f52"/>
    <p:sldId xmlns:r="http://schemas.openxmlformats.org/officeDocument/2006/relationships" id="259" r:id="R704724160d2f4549"/>
    <p:sldId xmlns:r="http://schemas.openxmlformats.org/officeDocument/2006/relationships" id="260" r:id="Rb085114c7c184499"/>
    <p:sldId xmlns:r="http://schemas.openxmlformats.org/officeDocument/2006/relationships" id="261" r:id="R12ccc52a5282438b"/>
    <p:sldId xmlns:r="http://schemas.openxmlformats.org/officeDocument/2006/relationships" id="262" r:id="R6dbba474b27b47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540aafc7784776" /><Relationship Type="http://schemas.openxmlformats.org/officeDocument/2006/relationships/slide" Target="/ppt/slides/slide1.xml" Id="R196d51dcca3d450d" /><Relationship Type="http://schemas.openxmlformats.org/officeDocument/2006/relationships/slide" Target="/ppt/slides/slide2.xml" Id="R51b7de84eec842b5" /><Relationship Type="http://schemas.openxmlformats.org/officeDocument/2006/relationships/slide" Target="/ppt/slides/slide3.xml" Id="R87f76e82b4994f52" /><Relationship Type="http://schemas.openxmlformats.org/officeDocument/2006/relationships/slide" Target="/ppt/slides/slide4.xml" Id="R704724160d2f4549" /><Relationship Type="http://schemas.openxmlformats.org/officeDocument/2006/relationships/slide" Target="/ppt/slides/slide5.xml" Id="Rb085114c7c184499" /><Relationship Type="http://schemas.openxmlformats.org/officeDocument/2006/relationships/slide" Target="/ppt/slides/slide6.xml" Id="R12ccc52a5282438b" /><Relationship Type="http://schemas.openxmlformats.org/officeDocument/2006/relationships/slide" Target="/ppt/slides/slide7.xml" Id="R6dbba474b27b47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f73099cf364a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c0af2d70154746" /><Relationship Type="http://schemas.openxmlformats.org/officeDocument/2006/relationships/theme" Target="/ppt/slideMasters/theme/theme1.xml" Id="Rb8e5a1fee97146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c0af2d701547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cdac102d2d4f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096ab20f924f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e288a38df84d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8d22d7c6f642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5491a9352e43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725989c83d4f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3e50b25ac84d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HÅVE ASSURANSE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HÅVE ASSURANSE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HÅVE ASSURANSE AS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HÅVE ASSURANSE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HÅVE ASSURANSE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HÅVE ASSURANSE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5 503 555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12 686 648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17 487 309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HÅVE ASSURANSE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HÅVE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HÅVE ASSURANSE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Ringshaugveien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1356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51 13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974 348 446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HÅVE ASSURANSE AS</a:t>
            </a:r>
          </a:p>
        </p:txBody>
      </p:sp>
    </p:spTree>
  </p:cSld>
  <p:clrMapOvr>
    <a:masterClrMapping xmlns:a="http://schemas.openxmlformats.org/drawingml/2006/main"/>
  </p:clrMapOvr>
</p:sld>
</file>