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48068c103943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48c64174664104"/>
  </p:sldMasterIdLst>
  <p:sldIdLst>
    <p:sldId xmlns:r="http://schemas.openxmlformats.org/officeDocument/2006/relationships" id="256" r:id="Rfd127e9f14bb4e49"/>
    <p:sldId xmlns:r="http://schemas.openxmlformats.org/officeDocument/2006/relationships" id="257" r:id="Rf4d46b73304e41b5"/>
    <p:sldId xmlns:r="http://schemas.openxmlformats.org/officeDocument/2006/relationships" id="258" r:id="R54894dd6e18a4206"/>
    <p:sldId xmlns:r="http://schemas.openxmlformats.org/officeDocument/2006/relationships" id="259" r:id="R9e27d59f4b0948f1"/>
    <p:sldId xmlns:r="http://schemas.openxmlformats.org/officeDocument/2006/relationships" id="260" r:id="R1df6768ab5404377"/>
    <p:sldId xmlns:r="http://schemas.openxmlformats.org/officeDocument/2006/relationships" id="261" r:id="R75e07c26dadb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8c64174664104" /><Relationship Type="http://schemas.openxmlformats.org/officeDocument/2006/relationships/slide" Target="/ppt/slides/slide1.xml" Id="Rfd127e9f14bb4e49" /><Relationship Type="http://schemas.openxmlformats.org/officeDocument/2006/relationships/slide" Target="/ppt/slides/slide2.xml" Id="Rf4d46b73304e41b5" /><Relationship Type="http://schemas.openxmlformats.org/officeDocument/2006/relationships/slide" Target="/ppt/slides/slide3.xml" Id="R54894dd6e18a4206" /><Relationship Type="http://schemas.openxmlformats.org/officeDocument/2006/relationships/slide" Target="/ppt/slides/slide4.xml" Id="R9e27d59f4b0948f1" /><Relationship Type="http://schemas.openxmlformats.org/officeDocument/2006/relationships/slide" Target="/ppt/slides/slide5.xml" Id="R1df6768ab5404377" /><Relationship Type="http://schemas.openxmlformats.org/officeDocument/2006/relationships/slide" Target="/ppt/slides/slide6.xml" Id="R75e07c26dadb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81252392f4c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cf16a5c8b4016" /><Relationship Type="http://schemas.openxmlformats.org/officeDocument/2006/relationships/theme" Target="/ppt/slideMasters/theme/theme1.xml" Id="R80515a5928dd4d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6cf16a5c8b40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d7e2adaa44d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bd3c96f97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66f723bac44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9b3ded3544b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f1fb2707747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6ae4fed6044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SECURA EIENDOM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SECURA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SECURA EIENDOM ANS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SECURA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SECURA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SECURA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5 285 389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SECURA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ragnar@rsconsult.no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974 356 953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SECURA EIENDOM ANS</a:t>
            </a:r>
          </a:p>
        </p:txBody>
      </p:sp>
    </p:spTree>
  </p:cSld>
  <p:clrMapOvr>
    <a:masterClrMapping xmlns:a="http://schemas.openxmlformats.org/drawingml/2006/main"/>
  </p:clrMapOvr>
</p:sld>
</file>