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c425ed1a74e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fa661289bb4a95"/>
  </p:sldMasterIdLst>
  <p:sldIdLst>
    <p:sldId xmlns:r="http://schemas.openxmlformats.org/officeDocument/2006/relationships" id="256" r:id="R796b62ee9c6244cc"/>
    <p:sldId xmlns:r="http://schemas.openxmlformats.org/officeDocument/2006/relationships" id="257" r:id="Rd9084a394e5446c9"/>
    <p:sldId xmlns:r="http://schemas.openxmlformats.org/officeDocument/2006/relationships" id="258" r:id="Raafa331d77fb479f"/>
    <p:sldId xmlns:r="http://schemas.openxmlformats.org/officeDocument/2006/relationships" id="259" r:id="R55e39f2e95004fac"/>
    <p:sldId xmlns:r="http://schemas.openxmlformats.org/officeDocument/2006/relationships" id="260" r:id="Rae2fc7bcb7a847ac"/>
    <p:sldId xmlns:r="http://schemas.openxmlformats.org/officeDocument/2006/relationships" id="261" r:id="R96bf7a9752634fcf"/>
    <p:sldId xmlns:r="http://schemas.openxmlformats.org/officeDocument/2006/relationships" id="262" r:id="Rfb918ffaba3f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a661289bb4a95" /><Relationship Type="http://schemas.openxmlformats.org/officeDocument/2006/relationships/slide" Target="/ppt/slides/slide1.xml" Id="R796b62ee9c6244cc" /><Relationship Type="http://schemas.openxmlformats.org/officeDocument/2006/relationships/slide" Target="/ppt/slides/slide2.xml" Id="Rd9084a394e5446c9" /><Relationship Type="http://schemas.openxmlformats.org/officeDocument/2006/relationships/slide" Target="/ppt/slides/slide3.xml" Id="Raafa331d77fb479f" /><Relationship Type="http://schemas.openxmlformats.org/officeDocument/2006/relationships/slide" Target="/ppt/slides/slide4.xml" Id="R55e39f2e95004fac" /><Relationship Type="http://schemas.openxmlformats.org/officeDocument/2006/relationships/slide" Target="/ppt/slides/slide5.xml" Id="Rae2fc7bcb7a847ac" /><Relationship Type="http://schemas.openxmlformats.org/officeDocument/2006/relationships/slide" Target="/ppt/slides/slide6.xml" Id="R96bf7a9752634fcf" /><Relationship Type="http://schemas.openxmlformats.org/officeDocument/2006/relationships/slide" Target="/ppt/slides/slide7.xml" Id="Rfb918ffaba3f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ad3ed84d2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aae332c25481a" /><Relationship Type="http://schemas.openxmlformats.org/officeDocument/2006/relationships/theme" Target="/ppt/slideMasters/theme/theme1.xml" Id="R0e541cde8fa1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aae332c2548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ff54c6ed942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171e5148f40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5ef4370e6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297d5afba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5764062e4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f7f5d2d1145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9e0db139849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VIBORG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3 337 272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30 023 212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30 612 532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MICHAEL HUUN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974 398 087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VIBORG AS</a:t>
            </a:r>
          </a:p>
        </p:txBody>
      </p:sp>
    </p:spTree>
  </p:cSld>
  <p:clrMapOvr>
    <a:masterClrMapping xmlns:a="http://schemas.openxmlformats.org/drawingml/2006/main"/>
  </p:clrMapOvr>
</p:sld>
</file>