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5cabe4a0c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bc842ae07457b"/>
  </p:sldMasterIdLst>
  <p:sldIdLst>
    <p:sldId xmlns:r="http://schemas.openxmlformats.org/officeDocument/2006/relationships" id="256" r:id="R5bcc14b519324d54"/>
    <p:sldId xmlns:r="http://schemas.openxmlformats.org/officeDocument/2006/relationships" id="257" r:id="R25fd8a46dce14ad5"/>
    <p:sldId xmlns:r="http://schemas.openxmlformats.org/officeDocument/2006/relationships" id="258" r:id="R1a936ac6d7594c69"/>
    <p:sldId xmlns:r="http://schemas.openxmlformats.org/officeDocument/2006/relationships" id="259" r:id="R7f2bbcd5e0f34c2b"/>
    <p:sldId xmlns:r="http://schemas.openxmlformats.org/officeDocument/2006/relationships" id="260" r:id="R164a6c3a4ac147dd"/>
    <p:sldId xmlns:r="http://schemas.openxmlformats.org/officeDocument/2006/relationships" id="261" r:id="R023347f0a2bd4260"/>
    <p:sldId xmlns:r="http://schemas.openxmlformats.org/officeDocument/2006/relationships" id="262" r:id="Re4cee8af1caa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bc842ae07457b" /><Relationship Type="http://schemas.openxmlformats.org/officeDocument/2006/relationships/slide" Target="/ppt/slides/slide1.xml" Id="R5bcc14b519324d54" /><Relationship Type="http://schemas.openxmlformats.org/officeDocument/2006/relationships/slide" Target="/ppt/slides/slide2.xml" Id="R25fd8a46dce14ad5" /><Relationship Type="http://schemas.openxmlformats.org/officeDocument/2006/relationships/slide" Target="/ppt/slides/slide3.xml" Id="R1a936ac6d7594c69" /><Relationship Type="http://schemas.openxmlformats.org/officeDocument/2006/relationships/slide" Target="/ppt/slides/slide4.xml" Id="R7f2bbcd5e0f34c2b" /><Relationship Type="http://schemas.openxmlformats.org/officeDocument/2006/relationships/slide" Target="/ppt/slides/slide5.xml" Id="R164a6c3a4ac147dd" /><Relationship Type="http://schemas.openxmlformats.org/officeDocument/2006/relationships/slide" Target="/ppt/slides/slide6.xml" Id="R023347f0a2bd4260" /><Relationship Type="http://schemas.openxmlformats.org/officeDocument/2006/relationships/slide" Target="/ppt/slides/slide7.xml" Id="Re4cee8af1caa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59c176e5245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0d1db05254602" /><Relationship Type="http://schemas.openxmlformats.org/officeDocument/2006/relationships/theme" Target="/ppt/slideMasters/theme/theme1.xml" Id="Ra3a710de3516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0d1db0525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0aa0c5538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c34dfc32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11fc38d9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e7e7aa012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8de69ca2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728e46c5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707258993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FOTOGRAF SENDERUD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FOTOGRAF SENDERUD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3 392 110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SENDERUD WÆHLE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89 15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gry@senderud.com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