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34a78ba1704b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dec03feb5430a"/>
  </p:sldMasterIdLst>
  <p:sldIdLst>
    <p:sldId xmlns:r="http://schemas.openxmlformats.org/officeDocument/2006/relationships" id="256" r:id="R1f8719e35160419d"/>
    <p:sldId xmlns:r="http://schemas.openxmlformats.org/officeDocument/2006/relationships" id="257" r:id="R1cb50bab34b34d84"/>
    <p:sldId xmlns:r="http://schemas.openxmlformats.org/officeDocument/2006/relationships" id="258" r:id="R03b350cd723a483b"/>
    <p:sldId xmlns:r="http://schemas.openxmlformats.org/officeDocument/2006/relationships" id="259" r:id="R821c29e518584b14"/>
    <p:sldId xmlns:r="http://schemas.openxmlformats.org/officeDocument/2006/relationships" id="260" r:id="Rbf410b9a73bf49ea"/>
    <p:sldId xmlns:r="http://schemas.openxmlformats.org/officeDocument/2006/relationships" id="261" r:id="Reb27a5d4c2fd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dec03feb5430a" /><Relationship Type="http://schemas.openxmlformats.org/officeDocument/2006/relationships/slide" Target="/ppt/slides/slide1.xml" Id="R1f8719e35160419d" /><Relationship Type="http://schemas.openxmlformats.org/officeDocument/2006/relationships/slide" Target="/ppt/slides/slide2.xml" Id="R1cb50bab34b34d84" /><Relationship Type="http://schemas.openxmlformats.org/officeDocument/2006/relationships/slide" Target="/ppt/slides/slide3.xml" Id="R03b350cd723a483b" /><Relationship Type="http://schemas.openxmlformats.org/officeDocument/2006/relationships/slide" Target="/ppt/slides/slide4.xml" Id="R821c29e518584b14" /><Relationship Type="http://schemas.openxmlformats.org/officeDocument/2006/relationships/slide" Target="/ppt/slides/slide5.xml" Id="Rbf410b9a73bf49ea" /><Relationship Type="http://schemas.openxmlformats.org/officeDocument/2006/relationships/slide" Target="/ppt/slides/slide6.xml" Id="Reb27a5d4c2fd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5ee11fdf6c43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da7f6861c4dd2" /><Relationship Type="http://schemas.openxmlformats.org/officeDocument/2006/relationships/theme" Target="/ppt/slideMasters/theme/theme1.xml" Id="R0c9186ca9b1c46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3da7f6861c4d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0d2fe342b41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8bc0a91b9a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7a18e28cd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64810669745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b07d7226442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e47ab476e47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BOKHOLDERIET Per Serigstad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BOKHOLDERIET Per Serigstad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BOKHOLDERIET Per Serigstad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BOKHOLDERIET Per Serigstad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BOKHOLDERIET Per Serigstad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BOKHOLDERIET Per Serigstad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1 920 338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1 594 054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1 597 582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223 683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BOKHOLDERIET Per Serigstad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Reeholen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00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bokholderiet@bokhol.no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974 416 352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BOKHOLDERIET Per Serigstad</a:t>
            </a:r>
          </a:p>
        </p:txBody>
      </p:sp>
    </p:spTree>
  </p:cSld>
  <p:clrMapOvr>
    <a:masterClrMapping xmlns:a="http://schemas.openxmlformats.org/drawingml/2006/main"/>
  </p:clrMapOvr>
</p:sld>
</file>