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d4a1af9f4645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1952423df84b0f"/>
  </p:sldMasterIdLst>
  <p:sldIdLst>
    <p:sldId xmlns:r="http://schemas.openxmlformats.org/officeDocument/2006/relationships" id="256" r:id="R0c371b1f50864497"/>
    <p:sldId xmlns:r="http://schemas.openxmlformats.org/officeDocument/2006/relationships" id="257" r:id="R7a332e6bb9d44069"/>
    <p:sldId xmlns:r="http://schemas.openxmlformats.org/officeDocument/2006/relationships" id="258" r:id="R51a95ddb4b004af5"/>
    <p:sldId xmlns:r="http://schemas.openxmlformats.org/officeDocument/2006/relationships" id="259" r:id="Rdfb3f07d6f544ec3"/>
    <p:sldId xmlns:r="http://schemas.openxmlformats.org/officeDocument/2006/relationships" id="260" r:id="Rd62ac1f491124456"/>
    <p:sldId xmlns:r="http://schemas.openxmlformats.org/officeDocument/2006/relationships" id="261" r:id="Rd3a08640d9b34f6d"/>
    <p:sldId xmlns:r="http://schemas.openxmlformats.org/officeDocument/2006/relationships" id="262" r:id="R8ea83ad49b3543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1952423df84b0f" /><Relationship Type="http://schemas.openxmlformats.org/officeDocument/2006/relationships/slide" Target="/ppt/slides/slide1.xml" Id="R0c371b1f50864497" /><Relationship Type="http://schemas.openxmlformats.org/officeDocument/2006/relationships/slide" Target="/ppt/slides/slide2.xml" Id="R7a332e6bb9d44069" /><Relationship Type="http://schemas.openxmlformats.org/officeDocument/2006/relationships/slide" Target="/ppt/slides/slide3.xml" Id="R51a95ddb4b004af5" /><Relationship Type="http://schemas.openxmlformats.org/officeDocument/2006/relationships/slide" Target="/ppt/slides/slide4.xml" Id="Rdfb3f07d6f544ec3" /><Relationship Type="http://schemas.openxmlformats.org/officeDocument/2006/relationships/slide" Target="/ppt/slides/slide5.xml" Id="Rd62ac1f491124456" /><Relationship Type="http://schemas.openxmlformats.org/officeDocument/2006/relationships/slide" Target="/ppt/slides/slide6.xml" Id="Rd3a08640d9b34f6d" /><Relationship Type="http://schemas.openxmlformats.org/officeDocument/2006/relationships/slide" Target="/ppt/slides/slide7.xml" Id="R8ea83ad49b3543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83326b6ed045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01b98885f4fd4" /><Relationship Type="http://schemas.openxmlformats.org/officeDocument/2006/relationships/theme" Target="/ppt/slideMasters/theme/theme1.xml" Id="R4dbb2e9095b64c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501b98885f4f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0d2a80aaa4f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3d8e2a2424f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6e593c3274d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2440a55244b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9a001233f49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fff7d798442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e291d529f4d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GENERAL COMMUNICATION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GENERAL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COMMUNICATION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GENERAL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GENERAL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GENERAL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475 073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1 817 039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30 312 305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31 819 661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GENERAL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WIDAR FURULUND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GENERAL COMMUNICATION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Kullerød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48 33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974 417 286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GENERAL COMMUNICATION AS</a:t>
            </a:r>
          </a:p>
        </p:txBody>
      </p:sp>
    </p:spTree>
  </p:cSld>
  <p:clrMapOvr>
    <a:masterClrMapping xmlns:a="http://schemas.openxmlformats.org/drawingml/2006/main"/>
  </p:clrMapOvr>
</p:sld>
</file>