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f3b761044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27bb2c9914c3a"/>
  </p:sldMasterIdLst>
  <p:sldIdLst>
    <p:sldId xmlns:r="http://schemas.openxmlformats.org/officeDocument/2006/relationships" id="256" r:id="Rf40621c5f23c49a7"/>
    <p:sldId xmlns:r="http://schemas.openxmlformats.org/officeDocument/2006/relationships" id="257" r:id="R342589da91674680"/>
    <p:sldId xmlns:r="http://schemas.openxmlformats.org/officeDocument/2006/relationships" id="258" r:id="R441d5a548441489a"/>
    <p:sldId xmlns:r="http://schemas.openxmlformats.org/officeDocument/2006/relationships" id="259" r:id="Re7140067d3094cc1"/>
    <p:sldId xmlns:r="http://schemas.openxmlformats.org/officeDocument/2006/relationships" id="260" r:id="R52485928ad2c4180"/>
    <p:sldId xmlns:r="http://schemas.openxmlformats.org/officeDocument/2006/relationships" id="261" r:id="R349e31ec92a6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27bb2c9914c3a" /><Relationship Type="http://schemas.openxmlformats.org/officeDocument/2006/relationships/slide" Target="/ppt/slides/slide1.xml" Id="Rf40621c5f23c49a7" /><Relationship Type="http://schemas.openxmlformats.org/officeDocument/2006/relationships/slide" Target="/ppt/slides/slide2.xml" Id="R342589da91674680" /><Relationship Type="http://schemas.openxmlformats.org/officeDocument/2006/relationships/slide" Target="/ppt/slides/slide3.xml" Id="R441d5a548441489a" /><Relationship Type="http://schemas.openxmlformats.org/officeDocument/2006/relationships/slide" Target="/ppt/slides/slide4.xml" Id="Re7140067d3094cc1" /><Relationship Type="http://schemas.openxmlformats.org/officeDocument/2006/relationships/slide" Target="/ppt/slides/slide5.xml" Id="R52485928ad2c4180" /><Relationship Type="http://schemas.openxmlformats.org/officeDocument/2006/relationships/slide" Target="/ppt/slides/slide6.xml" Id="R349e31ec92a6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ad0a861f5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9a71c51e4643" /><Relationship Type="http://schemas.openxmlformats.org/officeDocument/2006/relationships/theme" Target="/ppt/slideMasters/theme/theme1.xml" Id="R6b00f85e4100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a9a71c51e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75cf9221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4fadc64e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22c5335d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8e8b1426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812ff9e97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045682b0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