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fdf2c69e549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a055f80004480"/>
  </p:sldMasterIdLst>
  <p:sldIdLst>
    <p:sldId xmlns:r="http://schemas.openxmlformats.org/officeDocument/2006/relationships" id="256" r:id="R3f77d421cc604295"/>
    <p:sldId xmlns:r="http://schemas.openxmlformats.org/officeDocument/2006/relationships" id="257" r:id="R04deb27df3d44a53"/>
    <p:sldId xmlns:r="http://schemas.openxmlformats.org/officeDocument/2006/relationships" id="258" r:id="R850b2f96f9664a2f"/>
    <p:sldId xmlns:r="http://schemas.openxmlformats.org/officeDocument/2006/relationships" id="259" r:id="R0f75b0d2f0474046"/>
    <p:sldId xmlns:r="http://schemas.openxmlformats.org/officeDocument/2006/relationships" id="260" r:id="R5066fd408fd34b84"/>
    <p:sldId xmlns:r="http://schemas.openxmlformats.org/officeDocument/2006/relationships" id="261" r:id="R6c94e3cd1c704de5"/>
    <p:sldId xmlns:r="http://schemas.openxmlformats.org/officeDocument/2006/relationships" id="262" r:id="R28cab539a22a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a055f80004480" /><Relationship Type="http://schemas.openxmlformats.org/officeDocument/2006/relationships/slide" Target="/ppt/slides/slide1.xml" Id="R3f77d421cc604295" /><Relationship Type="http://schemas.openxmlformats.org/officeDocument/2006/relationships/slide" Target="/ppt/slides/slide2.xml" Id="R04deb27df3d44a53" /><Relationship Type="http://schemas.openxmlformats.org/officeDocument/2006/relationships/slide" Target="/ppt/slides/slide3.xml" Id="R850b2f96f9664a2f" /><Relationship Type="http://schemas.openxmlformats.org/officeDocument/2006/relationships/slide" Target="/ppt/slides/slide4.xml" Id="R0f75b0d2f0474046" /><Relationship Type="http://schemas.openxmlformats.org/officeDocument/2006/relationships/slide" Target="/ppt/slides/slide5.xml" Id="R5066fd408fd34b84" /><Relationship Type="http://schemas.openxmlformats.org/officeDocument/2006/relationships/slide" Target="/ppt/slides/slide6.xml" Id="R6c94e3cd1c704de5" /><Relationship Type="http://schemas.openxmlformats.org/officeDocument/2006/relationships/slide" Target="/ppt/slides/slide7.xml" Id="R28cab539a22a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a472307dc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7e302b0874ec0" /><Relationship Type="http://schemas.openxmlformats.org/officeDocument/2006/relationships/theme" Target="/ppt/slideMasters/theme/theme1.xml" Id="Rdcad70734575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7e302b087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e72f5e1ea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8431f8bd0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bde247f4845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2eed7d2dd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0c81dff7f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7064e7024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2c5e8ebfb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NORGE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80 698 178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54 606 845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100 544 026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728 414 775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974 459 647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