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1695ab797f4d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38c44fb7441e8"/>
  </p:sldMasterIdLst>
  <p:sldIdLst>
    <p:sldId xmlns:r="http://schemas.openxmlformats.org/officeDocument/2006/relationships" id="256" r:id="Ra52a191121a54e6c"/>
    <p:sldId xmlns:r="http://schemas.openxmlformats.org/officeDocument/2006/relationships" id="257" r:id="R274493d2530c4f99"/>
    <p:sldId xmlns:r="http://schemas.openxmlformats.org/officeDocument/2006/relationships" id="258" r:id="R1b9b5cf90f344252"/>
    <p:sldId xmlns:r="http://schemas.openxmlformats.org/officeDocument/2006/relationships" id="259" r:id="R3f923e3b86f34c04"/>
    <p:sldId xmlns:r="http://schemas.openxmlformats.org/officeDocument/2006/relationships" id="260" r:id="Rf74ea74c72394841"/>
    <p:sldId xmlns:r="http://schemas.openxmlformats.org/officeDocument/2006/relationships" id="261" r:id="Rf5ac3dbe8dc54f07"/>
    <p:sldId xmlns:r="http://schemas.openxmlformats.org/officeDocument/2006/relationships" id="262" r:id="Reb51fe21d8654d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38c44fb7441e8" /><Relationship Type="http://schemas.openxmlformats.org/officeDocument/2006/relationships/slide" Target="/ppt/slides/slide1.xml" Id="Ra52a191121a54e6c" /><Relationship Type="http://schemas.openxmlformats.org/officeDocument/2006/relationships/slide" Target="/ppt/slides/slide2.xml" Id="R274493d2530c4f99" /><Relationship Type="http://schemas.openxmlformats.org/officeDocument/2006/relationships/slide" Target="/ppt/slides/slide3.xml" Id="R1b9b5cf90f344252" /><Relationship Type="http://schemas.openxmlformats.org/officeDocument/2006/relationships/slide" Target="/ppt/slides/slide4.xml" Id="R3f923e3b86f34c04" /><Relationship Type="http://schemas.openxmlformats.org/officeDocument/2006/relationships/slide" Target="/ppt/slides/slide5.xml" Id="Rf74ea74c72394841" /><Relationship Type="http://schemas.openxmlformats.org/officeDocument/2006/relationships/slide" Target="/ppt/slides/slide6.xml" Id="Rf5ac3dbe8dc54f07" /><Relationship Type="http://schemas.openxmlformats.org/officeDocument/2006/relationships/slide" Target="/ppt/slides/slide7.xml" Id="Reb51fe21d8654d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57143e1324f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56ec3211642fa" /><Relationship Type="http://schemas.openxmlformats.org/officeDocument/2006/relationships/theme" Target="/ppt/slideMasters/theme/theme1.xml" Id="Rdeb1e1b34a66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456ec3211642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069e3f80d4d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ae5cfd0d948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6c24861db4d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15109e9e6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4961fcf104a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7238952dc4d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e839fc978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HELGETVEIT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HELGETVEIT MATSENTER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3 467 126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4 301 353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JTC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35947030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974 461 145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