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761835ef0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3de36fde94725"/>
  </p:sldMasterIdLst>
  <p:sldIdLst>
    <p:sldId xmlns:r="http://schemas.openxmlformats.org/officeDocument/2006/relationships" id="256" r:id="R397fe1f17ecb4445"/>
    <p:sldId xmlns:r="http://schemas.openxmlformats.org/officeDocument/2006/relationships" id="257" r:id="R83b2c97acad346b5"/>
    <p:sldId xmlns:r="http://schemas.openxmlformats.org/officeDocument/2006/relationships" id="258" r:id="R9bc1046fb8df4551"/>
    <p:sldId xmlns:r="http://schemas.openxmlformats.org/officeDocument/2006/relationships" id="259" r:id="R9868a278591a4a5d"/>
    <p:sldId xmlns:r="http://schemas.openxmlformats.org/officeDocument/2006/relationships" id="260" r:id="R88f8b09f7a3a4c8d"/>
    <p:sldId xmlns:r="http://schemas.openxmlformats.org/officeDocument/2006/relationships" id="261" r:id="R31afaf02b9fe4fe0"/>
    <p:sldId xmlns:r="http://schemas.openxmlformats.org/officeDocument/2006/relationships" id="262" r:id="R9e0e87318899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3de36fde94725" /><Relationship Type="http://schemas.openxmlformats.org/officeDocument/2006/relationships/slide" Target="/ppt/slides/slide1.xml" Id="R397fe1f17ecb4445" /><Relationship Type="http://schemas.openxmlformats.org/officeDocument/2006/relationships/slide" Target="/ppt/slides/slide2.xml" Id="R83b2c97acad346b5" /><Relationship Type="http://schemas.openxmlformats.org/officeDocument/2006/relationships/slide" Target="/ppt/slides/slide3.xml" Id="R9bc1046fb8df4551" /><Relationship Type="http://schemas.openxmlformats.org/officeDocument/2006/relationships/slide" Target="/ppt/slides/slide4.xml" Id="R9868a278591a4a5d" /><Relationship Type="http://schemas.openxmlformats.org/officeDocument/2006/relationships/slide" Target="/ppt/slides/slide5.xml" Id="R88f8b09f7a3a4c8d" /><Relationship Type="http://schemas.openxmlformats.org/officeDocument/2006/relationships/slide" Target="/ppt/slides/slide6.xml" Id="R31afaf02b9fe4fe0" /><Relationship Type="http://schemas.openxmlformats.org/officeDocument/2006/relationships/slide" Target="/ppt/slides/slide7.xml" Id="R9e0e87318899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ca3fe8f32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22263c4424223" /><Relationship Type="http://schemas.openxmlformats.org/officeDocument/2006/relationships/theme" Target="/ppt/slideMasters/theme/theme1.xml" Id="Rfbb81c4e1eab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22263c442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7a1819c2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65391b35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fbb4a0a0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22ed790b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1a612ac4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ac8dff2bf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2a9b5f14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OLE EIDE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HELEN EIDE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