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be0b7619594e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847c5329bc45ae"/>
  </p:sldMasterIdLst>
  <p:sldIdLst>
    <p:sldId xmlns:r="http://schemas.openxmlformats.org/officeDocument/2006/relationships" id="256" r:id="R4c29693a789e417a"/>
    <p:sldId xmlns:r="http://schemas.openxmlformats.org/officeDocument/2006/relationships" id="257" r:id="R45199e6629f14146"/>
    <p:sldId xmlns:r="http://schemas.openxmlformats.org/officeDocument/2006/relationships" id="258" r:id="R82d69092c7c0428b"/>
    <p:sldId xmlns:r="http://schemas.openxmlformats.org/officeDocument/2006/relationships" id="259" r:id="R45591adfd4a44348"/>
    <p:sldId xmlns:r="http://schemas.openxmlformats.org/officeDocument/2006/relationships" id="260" r:id="Rc8382f59f8534181"/>
    <p:sldId xmlns:r="http://schemas.openxmlformats.org/officeDocument/2006/relationships" id="261" r:id="R40ed14b4e35b4856"/>
    <p:sldId xmlns:r="http://schemas.openxmlformats.org/officeDocument/2006/relationships" id="262" r:id="Rfd68e555325c49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847c5329bc45ae" /><Relationship Type="http://schemas.openxmlformats.org/officeDocument/2006/relationships/slide" Target="/ppt/slides/slide1.xml" Id="R4c29693a789e417a" /><Relationship Type="http://schemas.openxmlformats.org/officeDocument/2006/relationships/slide" Target="/ppt/slides/slide2.xml" Id="R45199e6629f14146" /><Relationship Type="http://schemas.openxmlformats.org/officeDocument/2006/relationships/slide" Target="/ppt/slides/slide3.xml" Id="R82d69092c7c0428b" /><Relationship Type="http://schemas.openxmlformats.org/officeDocument/2006/relationships/slide" Target="/ppt/slides/slide4.xml" Id="R45591adfd4a44348" /><Relationship Type="http://schemas.openxmlformats.org/officeDocument/2006/relationships/slide" Target="/ppt/slides/slide5.xml" Id="Rc8382f59f8534181" /><Relationship Type="http://schemas.openxmlformats.org/officeDocument/2006/relationships/slide" Target="/ppt/slides/slide6.xml" Id="R40ed14b4e35b4856" /><Relationship Type="http://schemas.openxmlformats.org/officeDocument/2006/relationships/slide" Target="/ppt/slides/slide7.xml" Id="Rfd68e555325c49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e0d4f6ac034a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a82d74e124ed1" /><Relationship Type="http://schemas.openxmlformats.org/officeDocument/2006/relationships/theme" Target="/ppt/slideMasters/theme/theme1.xml" Id="Ra5c38ae4509141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1a82d74e124e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0eb65403247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c267f0dfb4e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10b66353145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975cee99047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564ee983b45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f61d2752443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61c638fc247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REVISJONSSELSKAPET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REVISJONSSELSKAPET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28 273 504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7 434 554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5 829 272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7 296 900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BRATSBERG FINANS AS  –  30,5 %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GAP INVEST AS  –  27,1 %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ÅFOSS INVEST AS  –  21,2 %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ØYEKAST INVEST AS  –  21,2 %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Nensetvegen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58 84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firmapost@revisjonsselskapet.no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974 481 596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