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81586f246147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9f01ccdec149e5"/>
  </p:sldMasterIdLst>
  <p:sldIdLst>
    <p:sldId xmlns:r="http://schemas.openxmlformats.org/officeDocument/2006/relationships" id="256" r:id="R3f2a0fdcd2144de3"/>
    <p:sldId xmlns:r="http://schemas.openxmlformats.org/officeDocument/2006/relationships" id="257" r:id="R2d77340c09ec451f"/>
    <p:sldId xmlns:r="http://schemas.openxmlformats.org/officeDocument/2006/relationships" id="258" r:id="R73c4baa2c8e14ac5"/>
    <p:sldId xmlns:r="http://schemas.openxmlformats.org/officeDocument/2006/relationships" id="259" r:id="R8919f2e71cd649e3"/>
    <p:sldId xmlns:r="http://schemas.openxmlformats.org/officeDocument/2006/relationships" id="260" r:id="R844d280cab1044d9"/>
    <p:sldId xmlns:r="http://schemas.openxmlformats.org/officeDocument/2006/relationships" id="261" r:id="R5e7244b5b16f4b05"/>
    <p:sldId xmlns:r="http://schemas.openxmlformats.org/officeDocument/2006/relationships" id="262" r:id="Rc96c08fe648943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9f01ccdec149e5" /><Relationship Type="http://schemas.openxmlformats.org/officeDocument/2006/relationships/slide" Target="/ppt/slides/slide1.xml" Id="R3f2a0fdcd2144de3" /><Relationship Type="http://schemas.openxmlformats.org/officeDocument/2006/relationships/slide" Target="/ppt/slides/slide2.xml" Id="R2d77340c09ec451f" /><Relationship Type="http://schemas.openxmlformats.org/officeDocument/2006/relationships/slide" Target="/ppt/slides/slide3.xml" Id="R73c4baa2c8e14ac5" /><Relationship Type="http://schemas.openxmlformats.org/officeDocument/2006/relationships/slide" Target="/ppt/slides/slide4.xml" Id="R8919f2e71cd649e3" /><Relationship Type="http://schemas.openxmlformats.org/officeDocument/2006/relationships/slide" Target="/ppt/slides/slide5.xml" Id="R844d280cab1044d9" /><Relationship Type="http://schemas.openxmlformats.org/officeDocument/2006/relationships/slide" Target="/ppt/slides/slide6.xml" Id="R5e7244b5b16f4b05" /><Relationship Type="http://schemas.openxmlformats.org/officeDocument/2006/relationships/slide" Target="/ppt/slides/slide7.xml" Id="Rc96c08fe648943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941ae3508e4b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118f8b6214f2e" /><Relationship Type="http://schemas.openxmlformats.org/officeDocument/2006/relationships/theme" Target="/ppt/slideMasters/theme/theme1.xml" Id="R3d2668c8f74b45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9118f8b6214f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5cbcd15ee42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17cbc45d94e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8d8e679df4f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338a3eff048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e51e487ca45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0d5d4bcc54a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c77598cd049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ROGNAN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 REVISJON AS ble etablert [år] og holder til i Rognan.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3 892 575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599 907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1 390 074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BODØ REVISJONSKONTOR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8250 Rognan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69 37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firmapost@rognanrevisjon.no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974 483 491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