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8a37c892d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1fac7e996e4895"/>
  </p:sldMasterIdLst>
  <p:sldIdLst>
    <p:sldId xmlns:r="http://schemas.openxmlformats.org/officeDocument/2006/relationships" id="256" r:id="R4c2c2df3607142b6"/>
    <p:sldId xmlns:r="http://schemas.openxmlformats.org/officeDocument/2006/relationships" id="257" r:id="R15328cde42f2432a"/>
    <p:sldId xmlns:r="http://schemas.openxmlformats.org/officeDocument/2006/relationships" id="258" r:id="R836a329746af46d2"/>
    <p:sldId xmlns:r="http://schemas.openxmlformats.org/officeDocument/2006/relationships" id="259" r:id="Rb760d1cac002455f"/>
    <p:sldId xmlns:r="http://schemas.openxmlformats.org/officeDocument/2006/relationships" id="260" r:id="R09ec45149f9f4b96"/>
    <p:sldId xmlns:r="http://schemas.openxmlformats.org/officeDocument/2006/relationships" id="261" r:id="Rf97cfece68de41ef"/>
    <p:sldId xmlns:r="http://schemas.openxmlformats.org/officeDocument/2006/relationships" id="262" r:id="Ref5eaa15f1b3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fac7e996e4895" /><Relationship Type="http://schemas.openxmlformats.org/officeDocument/2006/relationships/slide" Target="/ppt/slides/slide1.xml" Id="R4c2c2df3607142b6" /><Relationship Type="http://schemas.openxmlformats.org/officeDocument/2006/relationships/slide" Target="/ppt/slides/slide2.xml" Id="R15328cde42f2432a" /><Relationship Type="http://schemas.openxmlformats.org/officeDocument/2006/relationships/slide" Target="/ppt/slides/slide3.xml" Id="R836a329746af46d2" /><Relationship Type="http://schemas.openxmlformats.org/officeDocument/2006/relationships/slide" Target="/ppt/slides/slide4.xml" Id="Rb760d1cac002455f" /><Relationship Type="http://schemas.openxmlformats.org/officeDocument/2006/relationships/slide" Target="/ppt/slides/slide5.xml" Id="R09ec45149f9f4b96" /><Relationship Type="http://schemas.openxmlformats.org/officeDocument/2006/relationships/slide" Target="/ppt/slides/slide6.xml" Id="Rf97cfece68de41ef" /><Relationship Type="http://schemas.openxmlformats.org/officeDocument/2006/relationships/slide" Target="/ppt/slides/slide7.xml" Id="Ref5eaa15f1b3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86ac33f9446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7ce41eb804f74" /><Relationship Type="http://schemas.openxmlformats.org/officeDocument/2006/relationships/theme" Target="/ppt/slideMasters/theme/theme1.xml" Id="Rebcbf0003e76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67ce41eb804f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66b9ced6f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21acb7b104e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95b736e8b44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eb8fcb0f4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a0f692c5e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4ba36d4a740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b342c539b41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B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84 378 175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28 047 052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39 202 776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LANGSETH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spar.langseth@ngbutikk.net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974 521 474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