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2712248ed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f74f9d50c496a"/>
  </p:sldMasterIdLst>
  <p:sldIdLst>
    <p:sldId xmlns:r="http://schemas.openxmlformats.org/officeDocument/2006/relationships" id="256" r:id="R8ce3d312be374243"/>
    <p:sldId xmlns:r="http://schemas.openxmlformats.org/officeDocument/2006/relationships" id="257" r:id="R50595eb135b14628"/>
    <p:sldId xmlns:r="http://schemas.openxmlformats.org/officeDocument/2006/relationships" id="258" r:id="R4014e2a5835245a1"/>
    <p:sldId xmlns:r="http://schemas.openxmlformats.org/officeDocument/2006/relationships" id="259" r:id="Rb0d944b23c4344b3"/>
    <p:sldId xmlns:r="http://schemas.openxmlformats.org/officeDocument/2006/relationships" id="260" r:id="R5df3591f592c45b2"/>
    <p:sldId xmlns:r="http://schemas.openxmlformats.org/officeDocument/2006/relationships" id="261" r:id="Rb6040f447d0c42a7"/>
    <p:sldId xmlns:r="http://schemas.openxmlformats.org/officeDocument/2006/relationships" id="262" r:id="R6ffe458f670d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f74f9d50c496a" /><Relationship Type="http://schemas.openxmlformats.org/officeDocument/2006/relationships/slide" Target="/ppt/slides/slide1.xml" Id="R8ce3d312be374243" /><Relationship Type="http://schemas.openxmlformats.org/officeDocument/2006/relationships/slide" Target="/ppt/slides/slide2.xml" Id="R50595eb135b14628" /><Relationship Type="http://schemas.openxmlformats.org/officeDocument/2006/relationships/slide" Target="/ppt/slides/slide3.xml" Id="R4014e2a5835245a1" /><Relationship Type="http://schemas.openxmlformats.org/officeDocument/2006/relationships/slide" Target="/ppt/slides/slide4.xml" Id="Rb0d944b23c4344b3" /><Relationship Type="http://schemas.openxmlformats.org/officeDocument/2006/relationships/slide" Target="/ppt/slides/slide5.xml" Id="R5df3591f592c45b2" /><Relationship Type="http://schemas.openxmlformats.org/officeDocument/2006/relationships/slide" Target="/ppt/slides/slide6.xml" Id="Rb6040f447d0c42a7" /><Relationship Type="http://schemas.openxmlformats.org/officeDocument/2006/relationships/slide" Target="/ppt/slides/slide7.xml" Id="R6ffe458f670d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a93ce749d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24981531d4827" /><Relationship Type="http://schemas.openxmlformats.org/officeDocument/2006/relationships/theme" Target="/ppt/slideMasters/theme/theme1.xml" Id="R26fc0e402adf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24981531d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0409fc3c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d362097a4b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157ea001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885a325ff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af44a035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fd2ed4915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70328b481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97 734 906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−18 250 034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651 064 520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5 832 653 799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6 169 920 923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SUNDT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15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leiv.askvig@sundt-as.no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SUNDT AS</a:t>
            </a:r>
          </a:p>
        </p:txBody>
      </p:sp>
    </p:spTree>
  </p:cSld>
  <p:clrMapOvr>
    <a:masterClrMapping xmlns:a="http://schemas.openxmlformats.org/drawingml/2006/main"/>
  </p:clrMapOvr>
</p:sld>
</file>