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76cea772a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8ab854554348e3"/>
  </p:sldMasterIdLst>
  <p:sldIdLst>
    <p:sldId xmlns:r="http://schemas.openxmlformats.org/officeDocument/2006/relationships" id="256" r:id="R7e8531f658014c53"/>
    <p:sldId xmlns:r="http://schemas.openxmlformats.org/officeDocument/2006/relationships" id="257" r:id="R89f7fa08134e4a94"/>
    <p:sldId xmlns:r="http://schemas.openxmlformats.org/officeDocument/2006/relationships" id="258" r:id="R8b5e90f44921478d"/>
    <p:sldId xmlns:r="http://schemas.openxmlformats.org/officeDocument/2006/relationships" id="259" r:id="R46b8a073acc64ada"/>
    <p:sldId xmlns:r="http://schemas.openxmlformats.org/officeDocument/2006/relationships" id="260" r:id="R3f1735db6d5e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ab854554348e3" /><Relationship Type="http://schemas.openxmlformats.org/officeDocument/2006/relationships/slide" Target="/ppt/slides/slide1.xml" Id="R7e8531f658014c53" /><Relationship Type="http://schemas.openxmlformats.org/officeDocument/2006/relationships/slide" Target="/ppt/slides/slide2.xml" Id="R89f7fa08134e4a94" /><Relationship Type="http://schemas.openxmlformats.org/officeDocument/2006/relationships/slide" Target="/ppt/slides/slide3.xml" Id="R8b5e90f44921478d" /><Relationship Type="http://schemas.openxmlformats.org/officeDocument/2006/relationships/slide" Target="/ppt/slides/slide4.xml" Id="R46b8a073acc64ada" /><Relationship Type="http://schemas.openxmlformats.org/officeDocument/2006/relationships/slide" Target="/ppt/slides/slide5.xml" Id="R3f1735db6d5e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b7b34429b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dedd1a00d440f" /><Relationship Type="http://schemas.openxmlformats.org/officeDocument/2006/relationships/theme" Target="/ppt/slideMasters/theme/theme1.xml" Id="Rf0447f64575d4f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dedd1a00d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f026daaea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94070b357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ab457966a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d8fe54bb4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2eb39587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DANSKE BANK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A/S ble etablert [år] og holder til i Dk-1577 København 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Bernstorffsgade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Dk-1577 København 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+ 4533440000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</a:t>
            </a:r>
          </a:p>
        </p:txBody>
      </p:sp>
    </p:spTree>
  </p:cSld>
  <p:clrMapOvr>
    <a:masterClrMapping xmlns:a="http://schemas.openxmlformats.org/drawingml/2006/main"/>
  </p:clrMapOvr>
</p:sld>
</file>