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4a2d76b544d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8b7d4bf574896"/>
  </p:sldMasterIdLst>
  <p:sldIdLst>
    <p:sldId xmlns:r="http://schemas.openxmlformats.org/officeDocument/2006/relationships" id="256" r:id="Rd6a23ac5d7d640bb"/>
    <p:sldId xmlns:r="http://schemas.openxmlformats.org/officeDocument/2006/relationships" id="257" r:id="R0d689a6213804d6a"/>
    <p:sldId xmlns:r="http://schemas.openxmlformats.org/officeDocument/2006/relationships" id="258" r:id="Raf5adbd3cb0d451c"/>
    <p:sldId xmlns:r="http://schemas.openxmlformats.org/officeDocument/2006/relationships" id="259" r:id="R3cbfd99d07b64a6f"/>
    <p:sldId xmlns:r="http://schemas.openxmlformats.org/officeDocument/2006/relationships" id="260" r:id="Rc64dd748648443e8"/>
    <p:sldId xmlns:r="http://schemas.openxmlformats.org/officeDocument/2006/relationships" id="261" r:id="Rd8d3e44d00ad4ee1"/>
    <p:sldId xmlns:r="http://schemas.openxmlformats.org/officeDocument/2006/relationships" id="262" r:id="R65e3b4a1b6dc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8b7d4bf574896" /><Relationship Type="http://schemas.openxmlformats.org/officeDocument/2006/relationships/slide" Target="/ppt/slides/slide1.xml" Id="Rd6a23ac5d7d640bb" /><Relationship Type="http://schemas.openxmlformats.org/officeDocument/2006/relationships/slide" Target="/ppt/slides/slide2.xml" Id="R0d689a6213804d6a" /><Relationship Type="http://schemas.openxmlformats.org/officeDocument/2006/relationships/slide" Target="/ppt/slides/slide3.xml" Id="Raf5adbd3cb0d451c" /><Relationship Type="http://schemas.openxmlformats.org/officeDocument/2006/relationships/slide" Target="/ppt/slides/slide4.xml" Id="R3cbfd99d07b64a6f" /><Relationship Type="http://schemas.openxmlformats.org/officeDocument/2006/relationships/slide" Target="/ppt/slides/slide5.xml" Id="Rc64dd748648443e8" /><Relationship Type="http://schemas.openxmlformats.org/officeDocument/2006/relationships/slide" Target="/ppt/slides/slide6.xml" Id="Rd8d3e44d00ad4ee1" /><Relationship Type="http://schemas.openxmlformats.org/officeDocument/2006/relationships/slide" Target="/ppt/slides/slide7.xml" Id="R65e3b4a1b6dc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0516df4f9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4f21900c44b9" /><Relationship Type="http://schemas.openxmlformats.org/officeDocument/2006/relationships/theme" Target="/ppt/slideMasters/theme/theme1.xml" Id="R491809241404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f4f21900c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7c17c0c3e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bfb6bb80443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79532b6a6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1158785ad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66911cbe4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29b0082f0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62e8111554d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LINDHJEM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LINDHJEM EIENDOM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3 601 356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16 029 022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16 428 450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ROY LINDHJEM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974 539 330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LINDHJEM EIENDOM AS</a:t>
            </a:r>
          </a:p>
        </p:txBody>
      </p:sp>
    </p:spTree>
  </p:cSld>
  <p:clrMapOvr>
    <a:masterClrMapping xmlns:a="http://schemas.openxmlformats.org/drawingml/2006/main"/>
  </p:clrMapOvr>
</p:sld>
</file>