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93025e5f844d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aa4ee95b054669"/>
  </p:sldMasterIdLst>
  <p:sldIdLst>
    <p:sldId xmlns:r="http://schemas.openxmlformats.org/officeDocument/2006/relationships" id="256" r:id="R8a4e4c77c7ef41a3"/>
    <p:sldId xmlns:r="http://schemas.openxmlformats.org/officeDocument/2006/relationships" id="257" r:id="Ra36d2a26a6b1435b"/>
    <p:sldId xmlns:r="http://schemas.openxmlformats.org/officeDocument/2006/relationships" id="258" r:id="R0079d3d7726742ae"/>
    <p:sldId xmlns:r="http://schemas.openxmlformats.org/officeDocument/2006/relationships" id="259" r:id="R1f74e0cb41104f42"/>
    <p:sldId xmlns:r="http://schemas.openxmlformats.org/officeDocument/2006/relationships" id="260" r:id="Rd808afb92d0d4c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a4ee95b054669" /><Relationship Type="http://schemas.openxmlformats.org/officeDocument/2006/relationships/slide" Target="/ppt/slides/slide1.xml" Id="R8a4e4c77c7ef41a3" /><Relationship Type="http://schemas.openxmlformats.org/officeDocument/2006/relationships/slide" Target="/ppt/slides/slide2.xml" Id="Ra36d2a26a6b1435b" /><Relationship Type="http://schemas.openxmlformats.org/officeDocument/2006/relationships/slide" Target="/ppt/slides/slide3.xml" Id="R0079d3d7726742ae" /><Relationship Type="http://schemas.openxmlformats.org/officeDocument/2006/relationships/slide" Target="/ppt/slides/slide4.xml" Id="R1f74e0cb41104f42" /><Relationship Type="http://schemas.openxmlformats.org/officeDocument/2006/relationships/slide" Target="/ppt/slides/slide5.xml" Id="Rd808afb92d0d4c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fd72005ed43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8d70fe5164cd1" /><Relationship Type="http://schemas.openxmlformats.org/officeDocument/2006/relationships/theme" Target="/ppt/slideMasters/theme/theme1.xml" Id="R511004e0fca044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48d70fe5164c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936aa2b934f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e8f58cce541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60b8fd31b4b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1bda564c542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4265af7e147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JØNSBERG VIDEREGÅENDE SKOLE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JØNSBERG VIDEREGÅENDE SKOLE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JØNSBERG VIDEREGÅENDE SKOLE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JØNSBERG VIDEREGÅENDE SKOLE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JØNSBERG VIDEREGÅENDE SKOLE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JØNSBERG VIDEREGÅENDE SKOLE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Postboks 4404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62581224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post.jonsberg.vgs@innlandetfylke.no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www.jonsberg.vgs.no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974 572 060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JØNSBERG VIDEREGÅENDE SKOLE</a:t>
            </a:r>
          </a:p>
        </p:txBody>
      </p:sp>
    </p:spTree>
  </p:cSld>
  <p:clrMapOvr>
    <a:masterClrMapping xmlns:a="http://schemas.openxmlformats.org/drawingml/2006/main"/>
  </p:clrMapOvr>
</p:sld>
</file>