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3bad0f57b14d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dac1a663574811"/>
  </p:sldMasterIdLst>
  <p:sldIdLst>
    <p:sldId xmlns:r="http://schemas.openxmlformats.org/officeDocument/2006/relationships" id="256" r:id="Rbacca53114e64776"/>
    <p:sldId xmlns:r="http://schemas.openxmlformats.org/officeDocument/2006/relationships" id="257" r:id="R168fc674f6944b30"/>
    <p:sldId xmlns:r="http://schemas.openxmlformats.org/officeDocument/2006/relationships" id="258" r:id="Red1f2df17c114727"/>
    <p:sldId xmlns:r="http://schemas.openxmlformats.org/officeDocument/2006/relationships" id="259" r:id="Rab722a0eca5b4100"/>
    <p:sldId xmlns:r="http://schemas.openxmlformats.org/officeDocument/2006/relationships" id="260" r:id="Ra02c83e6a1d14d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dac1a663574811" /><Relationship Type="http://schemas.openxmlformats.org/officeDocument/2006/relationships/slide" Target="/ppt/slides/slide1.xml" Id="Rbacca53114e64776" /><Relationship Type="http://schemas.openxmlformats.org/officeDocument/2006/relationships/slide" Target="/ppt/slides/slide2.xml" Id="R168fc674f6944b30" /><Relationship Type="http://schemas.openxmlformats.org/officeDocument/2006/relationships/slide" Target="/ppt/slides/slide3.xml" Id="Red1f2df17c114727" /><Relationship Type="http://schemas.openxmlformats.org/officeDocument/2006/relationships/slide" Target="/ppt/slides/slide4.xml" Id="Rab722a0eca5b4100" /><Relationship Type="http://schemas.openxmlformats.org/officeDocument/2006/relationships/slide" Target="/ppt/slides/slide5.xml" Id="Ra02c83e6a1d14d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c71c011f7c4f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30623d32043a8" /><Relationship Type="http://schemas.openxmlformats.org/officeDocument/2006/relationships/theme" Target="/ppt/slideMasters/theme/theme1.xml" Id="Re868b907912947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630623d32043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1982d409e4b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e25262aa84e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eafe1e08c44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aacef29fb41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0c0cf12cf4f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 ØST IKS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ØST IKS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 ØST IKS ble etablert [år] og holder til i Løten.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ØST IKS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ØST IKS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ØST IKS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Kildevegen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2340 Løten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43 58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post@hedmark-revisjon.no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www.hedmark-revisjon.no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974 644 576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ØST IKS</a:t>
            </a:r>
          </a:p>
        </p:txBody>
      </p:sp>
    </p:spTree>
  </p:cSld>
  <p:clrMapOvr>
    <a:masterClrMapping xmlns:a="http://schemas.openxmlformats.org/drawingml/2006/main"/>
  </p:clrMapOvr>
</p:sld>
</file>