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bebf51e0a144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160b2e59cc412c"/>
  </p:sldMasterIdLst>
  <p:sldIdLst>
    <p:sldId xmlns:r="http://schemas.openxmlformats.org/officeDocument/2006/relationships" id="256" r:id="R0e229229077e489c"/>
    <p:sldId xmlns:r="http://schemas.openxmlformats.org/officeDocument/2006/relationships" id="257" r:id="Rb560a201d2af4daf"/>
    <p:sldId xmlns:r="http://schemas.openxmlformats.org/officeDocument/2006/relationships" id="258" r:id="R4de6a378570e4e35"/>
    <p:sldId xmlns:r="http://schemas.openxmlformats.org/officeDocument/2006/relationships" id="259" r:id="R4432611d62834f96"/>
    <p:sldId xmlns:r="http://schemas.openxmlformats.org/officeDocument/2006/relationships" id="260" r:id="R8bc467e21f054e83"/>
    <p:sldId xmlns:r="http://schemas.openxmlformats.org/officeDocument/2006/relationships" id="261" r:id="Rccc7f8ab9faf4c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60b2e59cc412c" /><Relationship Type="http://schemas.openxmlformats.org/officeDocument/2006/relationships/slide" Target="/ppt/slides/slide1.xml" Id="R0e229229077e489c" /><Relationship Type="http://schemas.openxmlformats.org/officeDocument/2006/relationships/slide" Target="/ppt/slides/slide2.xml" Id="Rb560a201d2af4daf" /><Relationship Type="http://schemas.openxmlformats.org/officeDocument/2006/relationships/slide" Target="/ppt/slides/slide3.xml" Id="R4de6a378570e4e35" /><Relationship Type="http://schemas.openxmlformats.org/officeDocument/2006/relationships/slide" Target="/ppt/slides/slide4.xml" Id="R4432611d62834f96" /><Relationship Type="http://schemas.openxmlformats.org/officeDocument/2006/relationships/slide" Target="/ppt/slides/slide5.xml" Id="R8bc467e21f054e83" /><Relationship Type="http://schemas.openxmlformats.org/officeDocument/2006/relationships/slide" Target="/ppt/slides/slide6.xml" Id="Rccc7f8ab9faf4c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f8434e5b548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45d8e6ed64139" /><Relationship Type="http://schemas.openxmlformats.org/officeDocument/2006/relationships/theme" Target="/ppt/slideMasters/theme/theme1.xml" Id="Rc0bc3b9f895a4e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a45d8e6ed6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24dd120e44c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8b6c7325d44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67c12fc8f4c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9451a86de4a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0a7a2eeb747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233e69a1840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EWS 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101 390 140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97 519 359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105 202 981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779 793 531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784 834 480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Skandinaviska Enskilda Banken, Filipstad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stiftelser@seb.no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974 680 246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