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dcf014517245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a1fa6eaaa54fcc"/>
  </p:sldMasterIdLst>
  <p:sldIdLst>
    <p:sldId xmlns:r="http://schemas.openxmlformats.org/officeDocument/2006/relationships" id="256" r:id="R672fc2855a814382"/>
    <p:sldId xmlns:r="http://schemas.openxmlformats.org/officeDocument/2006/relationships" id="257" r:id="R3a414c9c6da14228"/>
    <p:sldId xmlns:r="http://schemas.openxmlformats.org/officeDocument/2006/relationships" id="258" r:id="R9337827c6f344273"/>
    <p:sldId xmlns:r="http://schemas.openxmlformats.org/officeDocument/2006/relationships" id="259" r:id="Ra4a5d7e6429a49bf"/>
    <p:sldId xmlns:r="http://schemas.openxmlformats.org/officeDocument/2006/relationships" id="260" r:id="Rc19fc470725e4bf8"/>
    <p:sldId xmlns:r="http://schemas.openxmlformats.org/officeDocument/2006/relationships" id="261" r:id="Ra6140377aa314792"/>
    <p:sldId xmlns:r="http://schemas.openxmlformats.org/officeDocument/2006/relationships" id="262" r:id="R61250a4c952c49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1fa6eaaa54fcc" /><Relationship Type="http://schemas.openxmlformats.org/officeDocument/2006/relationships/slide" Target="/ppt/slides/slide1.xml" Id="R672fc2855a814382" /><Relationship Type="http://schemas.openxmlformats.org/officeDocument/2006/relationships/slide" Target="/ppt/slides/slide2.xml" Id="R3a414c9c6da14228" /><Relationship Type="http://schemas.openxmlformats.org/officeDocument/2006/relationships/slide" Target="/ppt/slides/slide3.xml" Id="R9337827c6f344273" /><Relationship Type="http://schemas.openxmlformats.org/officeDocument/2006/relationships/slide" Target="/ppt/slides/slide4.xml" Id="Ra4a5d7e6429a49bf" /><Relationship Type="http://schemas.openxmlformats.org/officeDocument/2006/relationships/slide" Target="/ppt/slides/slide5.xml" Id="Rc19fc470725e4bf8" /><Relationship Type="http://schemas.openxmlformats.org/officeDocument/2006/relationships/slide" Target="/ppt/slides/slide6.xml" Id="Ra6140377aa314792" /><Relationship Type="http://schemas.openxmlformats.org/officeDocument/2006/relationships/slide" Target="/ppt/slides/slide7.xml" Id="R61250a4c952c49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96086275364f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98019c5da49d8" /><Relationship Type="http://schemas.openxmlformats.org/officeDocument/2006/relationships/theme" Target="/ppt/slideMasters/theme/theme1.xml" Id="Rded2daf295524a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f98019c5da49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7a52a23f441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56d65a1bc44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0e5435c5942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5d87db1ea41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3c4690fd04a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871b41f954e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8c72df8f949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CASTOR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−4 708 252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59 483 569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350 071 515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353 813 610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CASTOR INVEST AS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BORGEN INVESTMENT GROUP NORWAY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SAUGSTAD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VISENTO AS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OPTIMUSPISTOR AS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Torjusbakken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56 77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974 689 286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CASTOR INVEST AS</a:t>
            </a:r>
          </a:p>
        </p:txBody>
      </p:sp>
    </p:spTree>
  </p:cSld>
  <p:clrMapOvr>
    <a:masterClrMapping xmlns:a="http://schemas.openxmlformats.org/drawingml/2006/main"/>
  </p:clrMapOvr>
</p:sld>
</file>