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758bc31f5d42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198d540199461a"/>
  </p:sldMasterIdLst>
  <p:sldIdLst>
    <p:sldId xmlns:r="http://schemas.openxmlformats.org/officeDocument/2006/relationships" id="256" r:id="Rc4309f42571e4e2d"/>
    <p:sldId xmlns:r="http://schemas.openxmlformats.org/officeDocument/2006/relationships" id="257" r:id="R3613fc5526ba4d2a"/>
    <p:sldId xmlns:r="http://schemas.openxmlformats.org/officeDocument/2006/relationships" id="258" r:id="R7468550e7ea54e4a"/>
    <p:sldId xmlns:r="http://schemas.openxmlformats.org/officeDocument/2006/relationships" id="259" r:id="R26ed5c60134141f4"/>
    <p:sldId xmlns:r="http://schemas.openxmlformats.org/officeDocument/2006/relationships" id="260" r:id="R5eb3dd6a528a42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98d540199461a" /><Relationship Type="http://schemas.openxmlformats.org/officeDocument/2006/relationships/slide" Target="/ppt/slides/slide1.xml" Id="Rc4309f42571e4e2d" /><Relationship Type="http://schemas.openxmlformats.org/officeDocument/2006/relationships/slide" Target="/ppt/slides/slide2.xml" Id="R3613fc5526ba4d2a" /><Relationship Type="http://schemas.openxmlformats.org/officeDocument/2006/relationships/slide" Target="/ppt/slides/slide3.xml" Id="R7468550e7ea54e4a" /><Relationship Type="http://schemas.openxmlformats.org/officeDocument/2006/relationships/slide" Target="/ppt/slides/slide4.xml" Id="R26ed5c60134141f4" /><Relationship Type="http://schemas.openxmlformats.org/officeDocument/2006/relationships/slide" Target="/ppt/slides/slide5.xml" Id="R5eb3dd6a528a42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891e3f498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6a03251924f96" /><Relationship Type="http://schemas.openxmlformats.org/officeDocument/2006/relationships/theme" Target="/ppt/slideMasters/theme/theme1.xml" Id="Rf998522c0efe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26a03251924f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0f0538e1d4c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0c1dce095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11209519d45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fd190f4ba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7508222d24e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RIKSREVISJONEN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