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f35b193a4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572e854624676"/>
  </p:sldMasterIdLst>
  <p:sldIdLst>
    <p:sldId xmlns:r="http://schemas.openxmlformats.org/officeDocument/2006/relationships" id="256" r:id="Ra3b9fcc24e344986"/>
    <p:sldId xmlns:r="http://schemas.openxmlformats.org/officeDocument/2006/relationships" id="257" r:id="R8474c7f418a643c0"/>
    <p:sldId xmlns:r="http://schemas.openxmlformats.org/officeDocument/2006/relationships" id="258" r:id="Rbc2db797ee5a4f1f"/>
    <p:sldId xmlns:r="http://schemas.openxmlformats.org/officeDocument/2006/relationships" id="259" r:id="Rfdd44ab814f14ddf"/>
    <p:sldId xmlns:r="http://schemas.openxmlformats.org/officeDocument/2006/relationships" id="260" r:id="Rb2b4a7559b26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572e854624676" /><Relationship Type="http://schemas.openxmlformats.org/officeDocument/2006/relationships/slide" Target="/ppt/slides/slide1.xml" Id="Ra3b9fcc24e344986" /><Relationship Type="http://schemas.openxmlformats.org/officeDocument/2006/relationships/slide" Target="/ppt/slides/slide2.xml" Id="R8474c7f418a643c0" /><Relationship Type="http://schemas.openxmlformats.org/officeDocument/2006/relationships/slide" Target="/ppt/slides/slide3.xml" Id="Rbc2db797ee5a4f1f" /><Relationship Type="http://schemas.openxmlformats.org/officeDocument/2006/relationships/slide" Target="/ppt/slides/slide4.xml" Id="Rfdd44ab814f14ddf" /><Relationship Type="http://schemas.openxmlformats.org/officeDocument/2006/relationships/slide" Target="/ppt/slides/slide5.xml" Id="Rb2b4a7559b26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9e0271579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e6073ae84453" /><Relationship Type="http://schemas.openxmlformats.org/officeDocument/2006/relationships/theme" Target="/ppt/slideMasters/theme/theme1.xml" Id="Rad930acca643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2e6073ae8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2740bfa44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41f5d2c99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d1f2b071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c836f920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69e392a67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 BÅTFORENING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 BÅTFORENING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Hammerdal, Litjhaugveien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jan@hammerdal.no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hemnebaatforening.no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974 809 680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BÅTFORENING</a:t>
            </a:r>
          </a:p>
        </p:txBody>
      </p:sp>
    </p:spTree>
  </p:cSld>
  <p:clrMapOvr>
    <a:masterClrMapping xmlns:a="http://schemas.openxmlformats.org/drawingml/2006/main"/>
  </p:clrMapOvr>
</p:sld>
</file>