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ca1d3bd8af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f54258cd644e6"/>
  </p:sldMasterIdLst>
  <p:sldIdLst>
    <p:sldId xmlns:r="http://schemas.openxmlformats.org/officeDocument/2006/relationships" id="256" r:id="R3cb466fd36ea4f1c"/>
    <p:sldId xmlns:r="http://schemas.openxmlformats.org/officeDocument/2006/relationships" id="257" r:id="Red04a76bf09647e7"/>
    <p:sldId xmlns:r="http://schemas.openxmlformats.org/officeDocument/2006/relationships" id="258" r:id="R74cb07ae72704e34"/>
    <p:sldId xmlns:r="http://schemas.openxmlformats.org/officeDocument/2006/relationships" id="259" r:id="R3b56b1446cca4140"/>
    <p:sldId xmlns:r="http://schemas.openxmlformats.org/officeDocument/2006/relationships" id="260" r:id="R016dcdf323d9468f"/>
    <p:sldId xmlns:r="http://schemas.openxmlformats.org/officeDocument/2006/relationships" id="261" r:id="Rb0ba38ec5b04413e"/>
    <p:sldId xmlns:r="http://schemas.openxmlformats.org/officeDocument/2006/relationships" id="262" r:id="R3f87ee35bf5d4a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f54258cd644e6" /><Relationship Type="http://schemas.openxmlformats.org/officeDocument/2006/relationships/slide" Target="/ppt/slides/slide1.xml" Id="R3cb466fd36ea4f1c" /><Relationship Type="http://schemas.openxmlformats.org/officeDocument/2006/relationships/slide" Target="/ppt/slides/slide2.xml" Id="Red04a76bf09647e7" /><Relationship Type="http://schemas.openxmlformats.org/officeDocument/2006/relationships/slide" Target="/ppt/slides/slide3.xml" Id="R74cb07ae72704e34" /><Relationship Type="http://schemas.openxmlformats.org/officeDocument/2006/relationships/slide" Target="/ppt/slides/slide4.xml" Id="R3b56b1446cca4140" /><Relationship Type="http://schemas.openxmlformats.org/officeDocument/2006/relationships/slide" Target="/ppt/slides/slide5.xml" Id="R016dcdf323d9468f" /><Relationship Type="http://schemas.openxmlformats.org/officeDocument/2006/relationships/slide" Target="/ppt/slides/slide6.xml" Id="Rb0ba38ec5b04413e" /><Relationship Type="http://schemas.openxmlformats.org/officeDocument/2006/relationships/slide" Target="/ppt/slides/slide7.xml" Id="R3f87ee35bf5d4a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b3b32d546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f2e038f224526" /><Relationship Type="http://schemas.openxmlformats.org/officeDocument/2006/relationships/theme" Target="/ppt/slideMasters/theme/theme1.xml" Id="Rd0beb7bbf97741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af2e038f22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5993804a340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d33044f5a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217148805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6d784a6f14d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38eece114a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7afb332f245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afe52da89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RUNAR SØNSTEGÅRD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SØNSTEGÅRD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541 050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394 458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11 241 997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62 387 685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62 846 530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SØNSTEGÅRD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BAKKA SØNSTEGÅRD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Tinnsjøvegen 1897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974 900 300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RUNAR SØNSTEGÅRD AS</a:t>
            </a:r>
          </a:p>
        </p:txBody>
      </p:sp>
    </p:spTree>
  </p:cSld>
  <p:clrMapOvr>
    <a:masterClrMapping xmlns:a="http://schemas.openxmlformats.org/drawingml/2006/main"/>
  </p:clrMapOvr>
</p:sld>
</file>