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8c710cd14b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00f429ba574f16"/>
  </p:sldMasterIdLst>
  <p:sldIdLst>
    <p:sldId xmlns:r="http://schemas.openxmlformats.org/officeDocument/2006/relationships" id="256" r:id="Rf601fbd3d5e04d93"/>
    <p:sldId xmlns:r="http://schemas.openxmlformats.org/officeDocument/2006/relationships" id="257" r:id="Rac27e4ed98244ae8"/>
    <p:sldId xmlns:r="http://schemas.openxmlformats.org/officeDocument/2006/relationships" id="258" r:id="R595ea870424d4d8f"/>
    <p:sldId xmlns:r="http://schemas.openxmlformats.org/officeDocument/2006/relationships" id="259" r:id="Rfbce788364e248dc"/>
    <p:sldId xmlns:r="http://schemas.openxmlformats.org/officeDocument/2006/relationships" id="260" r:id="R6bb92dde01ac4c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0f429ba574f16" /><Relationship Type="http://schemas.openxmlformats.org/officeDocument/2006/relationships/slide" Target="/ppt/slides/slide1.xml" Id="Rf601fbd3d5e04d93" /><Relationship Type="http://schemas.openxmlformats.org/officeDocument/2006/relationships/slide" Target="/ppt/slides/slide2.xml" Id="Rac27e4ed98244ae8" /><Relationship Type="http://schemas.openxmlformats.org/officeDocument/2006/relationships/slide" Target="/ppt/slides/slide3.xml" Id="R595ea870424d4d8f" /><Relationship Type="http://schemas.openxmlformats.org/officeDocument/2006/relationships/slide" Target="/ppt/slides/slide4.xml" Id="Rfbce788364e248dc" /><Relationship Type="http://schemas.openxmlformats.org/officeDocument/2006/relationships/slide" Target="/ppt/slides/slide5.xml" Id="R6bb92dde01ac4c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23c8db592f44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fa65364374a29" /><Relationship Type="http://schemas.openxmlformats.org/officeDocument/2006/relationships/theme" Target="/ppt/slideMasters/theme/theme1.xml" Id="Rf61d5ea0368b41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fa6536437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c781e8b8942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5025c3e0a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780c634cc41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33f70c4e8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184ceddd6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