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a99b2253644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e636b3730487d"/>
  </p:sldMasterIdLst>
  <p:sldIdLst>
    <p:sldId xmlns:r="http://schemas.openxmlformats.org/officeDocument/2006/relationships" id="256" r:id="Rb48621fd471a4f45"/>
    <p:sldId xmlns:r="http://schemas.openxmlformats.org/officeDocument/2006/relationships" id="257" r:id="R0dfd0ce4855f4663"/>
    <p:sldId xmlns:r="http://schemas.openxmlformats.org/officeDocument/2006/relationships" id="258" r:id="R73dda31212c848b7"/>
    <p:sldId xmlns:r="http://schemas.openxmlformats.org/officeDocument/2006/relationships" id="259" r:id="Rf35dc0321b164bcc"/>
    <p:sldId xmlns:r="http://schemas.openxmlformats.org/officeDocument/2006/relationships" id="260" r:id="R7c56e45aea244566"/>
    <p:sldId xmlns:r="http://schemas.openxmlformats.org/officeDocument/2006/relationships" id="261" r:id="R090e3710d71c4bae"/>
    <p:sldId xmlns:r="http://schemas.openxmlformats.org/officeDocument/2006/relationships" id="262" r:id="R0b08e388c9dd4d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e636b3730487d" /><Relationship Type="http://schemas.openxmlformats.org/officeDocument/2006/relationships/slide" Target="/ppt/slides/slide1.xml" Id="Rb48621fd471a4f45" /><Relationship Type="http://schemas.openxmlformats.org/officeDocument/2006/relationships/slide" Target="/ppt/slides/slide2.xml" Id="R0dfd0ce4855f4663" /><Relationship Type="http://schemas.openxmlformats.org/officeDocument/2006/relationships/slide" Target="/ppt/slides/slide3.xml" Id="R73dda31212c848b7" /><Relationship Type="http://schemas.openxmlformats.org/officeDocument/2006/relationships/slide" Target="/ppt/slides/slide4.xml" Id="Rf35dc0321b164bcc" /><Relationship Type="http://schemas.openxmlformats.org/officeDocument/2006/relationships/slide" Target="/ppt/slides/slide5.xml" Id="R7c56e45aea244566" /><Relationship Type="http://schemas.openxmlformats.org/officeDocument/2006/relationships/slide" Target="/ppt/slides/slide6.xml" Id="R090e3710d71c4bae" /><Relationship Type="http://schemas.openxmlformats.org/officeDocument/2006/relationships/slide" Target="/ppt/slides/slide7.xml" Id="R0b08e388c9dd4d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83d7e53a5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f49cbd6024055" /><Relationship Type="http://schemas.openxmlformats.org/officeDocument/2006/relationships/theme" Target="/ppt/slideMasters/theme/theme1.xml" Id="R8ccb8dff02eb46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f49cbd602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ebfa5917045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3419bf39e49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fe3223a0940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00f6a1fc0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5be8acef745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af0de66cf4c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e234f856748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SØR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7 769 666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660 168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2 911 738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AIDER KONSERN AS  –  79,7 %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SØR AS  –  20,3 %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Vigelands vei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26 44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975 353 796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SØR AS</a:t>
            </a:r>
          </a:p>
        </p:txBody>
      </p:sp>
    </p:spTree>
  </p:cSld>
  <p:clrMapOvr>
    <a:masterClrMapping xmlns:a="http://schemas.openxmlformats.org/drawingml/2006/main"/>
  </p:clrMapOvr>
</p:sld>
</file>