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a5668365d541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46e81dc8674cee"/>
  </p:sldMasterIdLst>
  <p:sldIdLst>
    <p:sldId xmlns:r="http://schemas.openxmlformats.org/officeDocument/2006/relationships" id="256" r:id="Rca5893ebaca643f8"/>
    <p:sldId xmlns:r="http://schemas.openxmlformats.org/officeDocument/2006/relationships" id="257" r:id="Rcbd7ecd31b9c449b"/>
    <p:sldId xmlns:r="http://schemas.openxmlformats.org/officeDocument/2006/relationships" id="258" r:id="Rcb0662272d31491b"/>
    <p:sldId xmlns:r="http://schemas.openxmlformats.org/officeDocument/2006/relationships" id="259" r:id="R5705c428e12b46c3"/>
    <p:sldId xmlns:r="http://schemas.openxmlformats.org/officeDocument/2006/relationships" id="260" r:id="R18c7e065e5214d6d"/>
    <p:sldId xmlns:r="http://schemas.openxmlformats.org/officeDocument/2006/relationships" id="261" r:id="R08e296bf150149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46e81dc8674cee" /><Relationship Type="http://schemas.openxmlformats.org/officeDocument/2006/relationships/slide" Target="/ppt/slides/slide1.xml" Id="Rca5893ebaca643f8" /><Relationship Type="http://schemas.openxmlformats.org/officeDocument/2006/relationships/slide" Target="/ppt/slides/slide2.xml" Id="Rcbd7ecd31b9c449b" /><Relationship Type="http://schemas.openxmlformats.org/officeDocument/2006/relationships/slide" Target="/ppt/slides/slide3.xml" Id="Rcb0662272d31491b" /><Relationship Type="http://schemas.openxmlformats.org/officeDocument/2006/relationships/slide" Target="/ppt/slides/slide4.xml" Id="R5705c428e12b46c3" /><Relationship Type="http://schemas.openxmlformats.org/officeDocument/2006/relationships/slide" Target="/ppt/slides/slide5.xml" Id="R18c7e065e5214d6d" /><Relationship Type="http://schemas.openxmlformats.org/officeDocument/2006/relationships/slide" Target="/ppt/slides/slide6.xml" Id="R08e296bf150149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09391ef0ef4d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aa281795a42b4" /><Relationship Type="http://schemas.openxmlformats.org/officeDocument/2006/relationships/theme" Target="/ppt/slideMasters/theme/theme1.xml" Id="R1a6004cf4db24a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4aa281795a42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e3ec3303542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561a28c0348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ff472bd9c41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a2d593e1544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90f946aa74f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73d23a20d48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 NISSEN OG HUSTRUES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NISSEN OG HUSTRUES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NISSEN OG HUSTRUES STIFTELSE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NISSEN OG HUSTRUES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NISSEN OG HUSTRUES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NISSEN OG HUSTRUES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7 104 206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−3 218 975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6 338 628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62 619 386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63 559 926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NISSEN OG HUSTRUES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Vollabakken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975 369 250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NISSEN OG HUSTRUES STIFTELSE</a:t>
            </a:r>
          </a:p>
        </p:txBody>
      </p:sp>
    </p:spTree>
  </p:cSld>
  <p:clrMapOvr>
    <a:masterClrMapping xmlns:a="http://schemas.openxmlformats.org/drawingml/2006/main"/>
  </p:clrMapOvr>
</p:sld>
</file>