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018093bf6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6b5595ba1477c"/>
  </p:sldMasterIdLst>
  <p:sldIdLst>
    <p:sldId xmlns:r="http://schemas.openxmlformats.org/officeDocument/2006/relationships" id="256" r:id="R6b1c3a0518c74a23"/>
    <p:sldId xmlns:r="http://schemas.openxmlformats.org/officeDocument/2006/relationships" id="257" r:id="R26f91379106f4823"/>
    <p:sldId xmlns:r="http://schemas.openxmlformats.org/officeDocument/2006/relationships" id="258" r:id="R9ddeb09d9f054e36"/>
    <p:sldId xmlns:r="http://schemas.openxmlformats.org/officeDocument/2006/relationships" id="259" r:id="R841f30176aca4cb8"/>
    <p:sldId xmlns:r="http://schemas.openxmlformats.org/officeDocument/2006/relationships" id="260" r:id="Rbd5d7471d9494413"/>
    <p:sldId xmlns:r="http://schemas.openxmlformats.org/officeDocument/2006/relationships" id="261" r:id="Rc60177c02356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6b5595ba1477c" /><Relationship Type="http://schemas.openxmlformats.org/officeDocument/2006/relationships/slide" Target="/ppt/slides/slide1.xml" Id="R6b1c3a0518c74a23" /><Relationship Type="http://schemas.openxmlformats.org/officeDocument/2006/relationships/slide" Target="/ppt/slides/slide2.xml" Id="R26f91379106f4823" /><Relationship Type="http://schemas.openxmlformats.org/officeDocument/2006/relationships/slide" Target="/ppt/slides/slide3.xml" Id="R9ddeb09d9f054e36" /><Relationship Type="http://schemas.openxmlformats.org/officeDocument/2006/relationships/slide" Target="/ppt/slides/slide4.xml" Id="R841f30176aca4cb8" /><Relationship Type="http://schemas.openxmlformats.org/officeDocument/2006/relationships/slide" Target="/ppt/slides/slide5.xml" Id="Rbd5d7471d9494413" /><Relationship Type="http://schemas.openxmlformats.org/officeDocument/2006/relationships/slide" Target="/ppt/slides/slide6.xml" Id="Rc60177c02356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1d1bd7be9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8360ec216436c" /><Relationship Type="http://schemas.openxmlformats.org/officeDocument/2006/relationships/theme" Target="/ppt/slideMasters/theme/theme1.xml" Id="R4916cafa8c4b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8360ec216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836a047a4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14a70f869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6efb2e208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c311fa770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a500fbd9d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da64e5ba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