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a3b9dc776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e744d59dd4dbe"/>
  </p:sldMasterIdLst>
  <p:sldIdLst>
    <p:sldId xmlns:r="http://schemas.openxmlformats.org/officeDocument/2006/relationships" id="256" r:id="Re5767718c0734b09"/>
    <p:sldId xmlns:r="http://schemas.openxmlformats.org/officeDocument/2006/relationships" id="257" r:id="Rd6315ff8b7704e86"/>
    <p:sldId xmlns:r="http://schemas.openxmlformats.org/officeDocument/2006/relationships" id="258" r:id="R9f3595caa1a6419b"/>
    <p:sldId xmlns:r="http://schemas.openxmlformats.org/officeDocument/2006/relationships" id="259" r:id="Rb88b0040a2d94e8f"/>
    <p:sldId xmlns:r="http://schemas.openxmlformats.org/officeDocument/2006/relationships" id="260" r:id="R5774bf42ccdb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e744d59dd4dbe" /><Relationship Type="http://schemas.openxmlformats.org/officeDocument/2006/relationships/slide" Target="/ppt/slides/slide1.xml" Id="Re5767718c0734b09" /><Relationship Type="http://schemas.openxmlformats.org/officeDocument/2006/relationships/slide" Target="/ppt/slides/slide2.xml" Id="Rd6315ff8b7704e86" /><Relationship Type="http://schemas.openxmlformats.org/officeDocument/2006/relationships/slide" Target="/ppt/slides/slide3.xml" Id="R9f3595caa1a6419b" /><Relationship Type="http://schemas.openxmlformats.org/officeDocument/2006/relationships/slide" Target="/ppt/slides/slide4.xml" Id="Rb88b0040a2d94e8f" /><Relationship Type="http://schemas.openxmlformats.org/officeDocument/2006/relationships/slide" Target="/ppt/slides/slide5.xml" Id="R5774bf42ccdb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39e27674e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b81779f0947e2" /><Relationship Type="http://schemas.openxmlformats.org/officeDocument/2006/relationships/theme" Target="/ppt/slideMasters/theme/theme1.xml" Id="Rdf0123b40c0f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b81779f09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5c7c02bf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92f3dd0a2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084293f0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b8eeb80ea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d059ae1a3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