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952f6f8cf548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b7baaa6cdc4c0c"/>
  </p:sldMasterIdLst>
  <p:sldIdLst>
    <p:sldId xmlns:r="http://schemas.openxmlformats.org/officeDocument/2006/relationships" id="256" r:id="Rb9aad4f7ea8c4a29"/>
    <p:sldId xmlns:r="http://schemas.openxmlformats.org/officeDocument/2006/relationships" id="257" r:id="R615aba868d144423"/>
    <p:sldId xmlns:r="http://schemas.openxmlformats.org/officeDocument/2006/relationships" id="258" r:id="Re5ca954194704ff7"/>
    <p:sldId xmlns:r="http://schemas.openxmlformats.org/officeDocument/2006/relationships" id="259" r:id="R40801dcca6ef42da"/>
    <p:sldId xmlns:r="http://schemas.openxmlformats.org/officeDocument/2006/relationships" id="260" r:id="Rb7b162cbc81744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b7baaa6cdc4c0c" /><Relationship Type="http://schemas.openxmlformats.org/officeDocument/2006/relationships/slide" Target="/ppt/slides/slide1.xml" Id="Rb9aad4f7ea8c4a29" /><Relationship Type="http://schemas.openxmlformats.org/officeDocument/2006/relationships/slide" Target="/ppt/slides/slide2.xml" Id="R615aba868d144423" /><Relationship Type="http://schemas.openxmlformats.org/officeDocument/2006/relationships/slide" Target="/ppt/slides/slide3.xml" Id="Re5ca954194704ff7" /><Relationship Type="http://schemas.openxmlformats.org/officeDocument/2006/relationships/slide" Target="/ppt/slides/slide4.xml" Id="R40801dcca6ef42da" /><Relationship Type="http://schemas.openxmlformats.org/officeDocument/2006/relationships/slide" Target="/ppt/slides/slide5.xml" Id="Rb7b162cbc81744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093a543c7b4e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b11f88646f4651" /><Relationship Type="http://schemas.openxmlformats.org/officeDocument/2006/relationships/theme" Target="/ppt/slideMasters/theme/theme1.xml" Id="R77f33c257d114b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b11f88646f46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241818a99941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35a3a95e294b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bc1074aebe42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ae6242bacb4d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2651dbaafe43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ØVERHAUG-VIINIKKA ANS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ØVERHAUG-VIINIKKA ANS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ØVERHAUG-VIINIKKA ANS ble etablert [år] og holder til i Os I Østerdalen.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ØVERHAUG-VIINIKKA ANS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ØVERHAUG-VIINIKKA ANS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ØVERHAUG-VIINIKKA ANS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2550 Os I Østerdalen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975 441 504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ØVERHAUG-VIINIKKA ANS</a:t>
            </a:r>
          </a:p>
        </p:txBody>
      </p:sp>
    </p:spTree>
  </p:cSld>
  <p:clrMapOvr>
    <a:masterClrMapping xmlns:a="http://schemas.openxmlformats.org/drawingml/2006/main"/>
  </p:clrMapOvr>
</p:sld>
</file>