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671c17a3f4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3841d1ee0433d"/>
  </p:sldMasterIdLst>
  <p:sldIdLst>
    <p:sldId xmlns:r="http://schemas.openxmlformats.org/officeDocument/2006/relationships" id="256" r:id="Rc5e11adce3ca4237"/>
    <p:sldId xmlns:r="http://schemas.openxmlformats.org/officeDocument/2006/relationships" id="257" r:id="Ra577d6aa518f483f"/>
    <p:sldId xmlns:r="http://schemas.openxmlformats.org/officeDocument/2006/relationships" id="258" r:id="Re111330d031f4415"/>
    <p:sldId xmlns:r="http://schemas.openxmlformats.org/officeDocument/2006/relationships" id="259" r:id="Rd6b7050df24140f3"/>
    <p:sldId xmlns:r="http://schemas.openxmlformats.org/officeDocument/2006/relationships" id="260" r:id="R0d54a66768a54534"/>
    <p:sldId xmlns:r="http://schemas.openxmlformats.org/officeDocument/2006/relationships" id="261" r:id="R5fac243956774de6"/>
    <p:sldId xmlns:r="http://schemas.openxmlformats.org/officeDocument/2006/relationships" id="262" r:id="R25797febc6c044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3841d1ee0433d" /><Relationship Type="http://schemas.openxmlformats.org/officeDocument/2006/relationships/slide" Target="/ppt/slides/slide1.xml" Id="Rc5e11adce3ca4237" /><Relationship Type="http://schemas.openxmlformats.org/officeDocument/2006/relationships/slide" Target="/ppt/slides/slide2.xml" Id="Ra577d6aa518f483f" /><Relationship Type="http://schemas.openxmlformats.org/officeDocument/2006/relationships/slide" Target="/ppt/slides/slide3.xml" Id="Re111330d031f4415" /><Relationship Type="http://schemas.openxmlformats.org/officeDocument/2006/relationships/slide" Target="/ppt/slides/slide4.xml" Id="Rd6b7050df24140f3" /><Relationship Type="http://schemas.openxmlformats.org/officeDocument/2006/relationships/slide" Target="/ppt/slides/slide5.xml" Id="R0d54a66768a54534" /><Relationship Type="http://schemas.openxmlformats.org/officeDocument/2006/relationships/slide" Target="/ppt/slides/slide6.xml" Id="R5fac243956774de6" /><Relationship Type="http://schemas.openxmlformats.org/officeDocument/2006/relationships/slide" Target="/ppt/slides/slide7.xml" Id="R25797febc6c044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c0f76270a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3f7e673b74b55" /><Relationship Type="http://schemas.openxmlformats.org/officeDocument/2006/relationships/theme" Target="/ppt/slideMasters/theme/theme1.xml" Id="R60e4199fe1b7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3f7e673b7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cc6eb111449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b5bd6467d47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b907034a54e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6e70310a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321800ba2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d3125f63441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caf265ed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H SLÅKE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H SLÅKE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16 127 028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6 030 485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59 417 334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197 354 240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314 398 902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HAKTOR SLÅKE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SLÅKE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SLÅKE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HAKTOR SLÅKE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Holterveien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26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975 780 392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SLÅKE INVEST AS</a:t>
            </a:r>
          </a:p>
        </p:txBody>
      </p:sp>
    </p:spTree>
  </p:cSld>
  <p:clrMapOvr>
    <a:masterClrMapping xmlns:a="http://schemas.openxmlformats.org/drawingml/2006/main"/>
  </p:clrMapOvr>
</p:sld>
</file>