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975099a52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fa0576101448f"/>
  </p:sldMasterIdLst>
  <p:sldIdLst>
    <p:sldId xmlns:r="http://schemas.openxmlformats.org/officeDocument/2006/relationships" id="256" r:id="R4fe60887965c4858"/>
    <p:sldId xmlns:r="http://schemas.openxmlformats.org/officeDocument/2006/relationships" id="257" r:id="Rf897c4f8685047d5"/>
    <p:sldId xmlns:r="http://schemas.openxmlformats.org/officeDocument/2006/relationships" id="258" r:id="Rda4c99252ce14287"/>
    <p:sldId xmlns:r="http://schemas.openxmlformats.org/officeDocument/2006/relationships" id="259" r:id="R8850d5c857a94ee5"/>
    <p:sldId xmlns:r="http://schemas.openxmlformats.org/officeDocument/2006/relationships" id="260" r:id="Rf8bb487d199d4524"/>
    <p:sldId xmlns:r="http://schemas.openxmlformats.org/officeDocument/2006/relationships" id="261" r:id="Refa70852bf544f97"/>
    <p:sldId xmlns:r="http://schemas.openxmlformats.org/officeDocument/2006/relationships" id="262" r:id="R778b395effc1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fa0576101448f" /><Relationship Type="http://schemas.openxmlformats.org/officeDocument/2006/relationships/slide" Target="/ppt/slides/slide1.xml" Id="R4fe60887965c4858" /><Relationship Type="http://schemas.openxmlformats.org/officeDocument/2006/relationships/slide" Target="/ppt/slides/slide2.xml" Id="Rf897c4f8685047d5" /><Relationship Type="http://schemas.openxmlformats.org/officeDocument/2006/relationships/slide" Target="/ppt/slides/slide3.xml" Id="Rda4c99252ce14287" /><Relationship Type="http://schemas.openxmlformats.org/officeDocument/2006/relationships/slide" Target="/ppt/slides/slide4.xml" Id="R8850d5c857a94ee5" /><Relationship Type="http://schemas.openxmlformats.org/officeDocument/2006/relationships/slide" Target="/ppt/slides/slide5.xml" Id="Rf8bb487d199d4524" /><Relationship Type="http://schemas.openxmlformats.org/officeDocument/2006/relationships/slide" Target="/ppt/slides/slide6.xml" Id="Refa70852bf544f97" /><Relationship Type="http://schemas.openxmlformats.org/officeDocument/2006/relationships/slide" Target="/ppt/slides/slide7.xml" Id="R778b395effc1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81bfffc9f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618565414a67" /><Relationship Type="http://schemas.openxmlformats.org/officeDocument/2006/relationships/theme" Target="/ppt/slideMasters/theme/theme1.xml" Id="R6847f8ffce78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f618565414a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8617e222d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70db25609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70af15599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64e0e22d0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65a8d1a2a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c48a194f744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d439bc114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12 386 390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STEINAR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