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41738dad4044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89c623f10341b4"/>
  </p:sldMasterIdLst>
  <p:sldIdLst>
    <p:sldId xmlns:r="http://schemas.openxmlformats.org/officeDocument/2006/relationships" id="256" r:id="Rd10f5e44dd1c4230"/>
    <p:sldId xmlns:r="http://schemas.openxmlformats.org/officeDocument/2006/relationships" id="257" r:id="R8594f04ea67f41ae"/>
    <p:sldId xmlns:r="http://schemas.openxmlformats.org/officeDocument/2006/relationships" id="258" r:id="R65f82913f37a4246"/>
    <p:sldId xmlns:r="http://schemas.openxmlformats.org/officeDocument/2006/relationships" id="259" r:id="Rec8027d0ad604c84"/>
    <p:sldId xmlns:r="http://schemas.openxmlformats.org/officeDocument/2006/relationships" id="260" r:id="Rce54b703b9f249cc"/>
    <p:sldId xmlns:r="http://schemas.openxmlformats.org/officeDocument/2006/relationships" id="261" r:id="Rab2bc5af514647e0"/>
    <p:sldId xmlns:r="http://schemas.openxmlformats.org/officeDocument/2006/relationships" id="262" r:id="R75b8769fbd1045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89c623f10341b4" /><Relationship Type="http://schemas.openxmlformats.org/officeDocument/2006/relationships/slide" Target="/ppt/slides/slide1.xml" Id="Rd10f5e44dd1c4230" /><Relationship Type="http://schemas.openxmlformats.org/officeDocument/2006/relationships/slide" Target="/ppt/slides/slide2.xml" Id="R8594f04ea67f41ae" /><Relationship Type="http://schemas.openxmlformats.org/officeDocument/2006/relationships/slide" Target="/ppt/slides/slide3.xml" Id="R65f82913f37a4246" /><Relationship Type="http://schemas.openxmlformats.org/officeDocument/2006/relationships/slide" Target="/ppt/slides/slide4.xml" Id="Rec8027d0ad604c84" /><Relationship Type="http://schemas.openxmlformats.org/officeDocument/2006/relationships/slide" Target="/ppt/slides/slide5.xml" Id="Rce54b703b9f249cc" /><Relationship Type="http://schemas.openxmlformats.org/officeDocument/2006/relationships/slide" Target="/ppt/slides/slide6.xml" Id="Rab2bc5af514647e0" /><Relationship Type="http://schemas.openxmlformats.org/officeDocument/2006/relationships/slide" Target="/ppt/slides/slide7.xml" Id="R75b8769fbd1045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f28388d21d43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34f697de74e4e" /><Relationship Type="http://schemas.openxmlformats.org/officeDocument/2006/relationships/theme" Target="/ppt/slideMasters/theme/theme1.xml" Id="R969010fdc3114d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834f697de74e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1e46983e84b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24ac5df4b43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1123a38994e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3e80fc69b4b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e17ecf1d843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14ee38db146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5ca87efb148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GEMINI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GEMINI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−216 579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3 076 408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53 220 074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55 980 074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 HARALD LØVENSKIOLD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Nordraaks vei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nhl@abn.no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975 813 460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GEMINI AS</a:t>
            </a:r>
          </a:p>
        </p:txBody>
      </p:sp>
    </p:spTree>
  </p:cSld>
  <p:clrMapOvr>
    <a:masterClrMapping xmlns:a="http://schemas.openxmlformats.org/drawingml/2006/main"/>
  </p:clrMapOvr>
</p:sld>
</file>