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1639200f2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53eb3eb9c476b"/>
  </p:sldMasterIdLst>
  <p:sldIdLst>
    <p:sldId xmlns:r="http://schemas.openxmlformats.org/officeDocument/2006/relationships" id="256" r:id="R8ff0e42257e44d42"/>
    <p:sldId xmlns:r="http://schemas.openxmlformats.org/officeDocument/2006/relationships" id="257" r:id="Rce215836ff2b434a"/>
    <p:sldId xmlns:r="http://schemas.openxmlformats.org/officeDocument/2006/relationships" id="258" r:id="Rac6ea2df31844bba"/>
    <p:sldId xmlns:r="http://schemas.openxmlformats.org/officeDocument/2006/relationships" id="259" r:id="R01965ae0ffc0432a"/>
    <p:sldId xmlns:r="http://schemas.openxmlformats.org/officeDocument/2006/relationships" id="260" r:id="R142d6eeb92904559"/>
    <p:sldId xmlns:r="http://schemas.openxmlformats.org/officeDocument/2006/relationships" id="261" r:id="R3d9a9be97dfa4f25"/>
    <p:sldId xmlns:r="http://schemas.openxmlformats.org/officeDocument/2006/relationships" id="262" r:id="R23b603192af7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53eb3eb9c476b" /><Relationship Type="http://schemas.openxmlformats.org/officeDocument/2006/relationships/slide" Target="/ppt/slides/slide1.xml" Id="R8ff0e42257e44d42" /><Relationship Type="http://schemas.openxmlformats.org/officeDocument/2006/relationships/slide" Target="/ppt/slides/slide2.xml" Id="Rce215836ff2b434a" /><Relationship Type="http://schemas.openxmlformats.org/officeDocument/2006/relationships/slide" Target="/ppt/slides/slide3.xml" Id="Rac6ea2df31844bba" /><Relationship Type="http://schemas.openxmlformats.org/officeDocument/2006/relationships/slide" Target="/ppt/slides/slide4.xml" Id="R01965ae0ffc0432a" /><Relationship Type="http://schemas.openxmlformats.org/officeDocument/2006/relationships/slide" Target="/ppt/slides/slide5.xml" Id="R142d6eeb92904559" /><Relationship Type="http://schemas.openxmlformats.org/officeDocument/2006/relationships/slide" Target="/ppt/slides/slide6.xml" Id="R3d9a9be97dfa4f25" /><Relationship Type="http://schemas.openxmlformats.org/officeDocument/2006/relationships/slide" Target="/ppt/slides/slide7.xml" Id="R23b603192af7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bfed50d76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1e18449f4cbd" /><Relationship Type="http://schemas.openxmlformats.org/officeDocument/2006/relationships/theme" Target="/ppt/slideMasters/theme/theme1.xml" Id="R87c08e3ab865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71e18449f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8e6243db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f0fc07a46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ae0a7003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affafe15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71a8641f6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8433fead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2c65511c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16 155 223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16 276 291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36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975 821 986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