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783e54f53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11abdb453487b"/>
  </p:sldMasterIdLst>
  <p:sldIdLst>
    <p:sldId xmlns:r="http://schemas.openxmlformats.org/officeDocument/2006/relationships" id="256" r:id="R01599e72af2841cc"/>
    <p:sldId xmlns:r="http://schemas.openxmlformats.org/officeDocument/2006/relationships" id="257" r:id="R8e51a66bcab547fc"/>
    <p:sldId xmlns:r="http://schemas.openxmlformats.org/officeDocument/2006/relationships" id="258" r:id="R68b8257354c44764"/>
    <p:sldId xmlns:r="http://schemas.openxmlformats.org/officeDocument/2006/relationships" id="259" r:id="R82e5d7dc41ba4738"/>
    <p:sldId xmlns:r="http://schemas.openxmlformats.org/officeDocument/2006/relationships" id="260" r:id="Re1d8a39c14a54b6a"/>
    <p:sldId xmlns:r="http://schemas.openxmlformats.org/officeDocument/2006/relationships" id="261" r:id="R0bc863450438481f"/>
    <p:sldId xmlns:r="http://schemas.openxmlformats.org/officeDocument/2006/relationships" id="262" r:id="Rbf617932e4de44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11abdb453487b" /><Relationship Type="http://schemas.openxmlformats.org/officeDocument/2006/relationships/slide" Target="/ppt/slides/slide1.xml" Id="R01599e72af2841cc" /><Relationship Type="http://schemas.openxmlformats.org/officeDocument/2006/relationships/slide" Target="/ppt/slides/slide2.xml" Id="R8e51a66bcab547fc" /><Relationship Type="http://schemas.openxmlformats.org/officeDocument/2006/relationships/slide" Target="/ppt/slides/slide3.xml" Id="R68b8257354c44764" /><Relationship Type="http://schemas.openxmlformats.org/officeDocument/2006/relationships/slide" Target="/ppt/slides/slide4.xml" Id="R82e5d7dc41ba4738" /><Relationship Type="http://schemas.openxmlformats.org/officeDocument/2006/relationships/slide" Target="/ppt/slides/slide5.xml" Id="Re1d8a39c14a54b6a" /><Relationship Type="http://schemas.openxmlformats.org/officeDocument/2006/relationships/slide" Target="/ppt/slides/slide6.xml" Id="R0bc863450438481f" /><Relationship Type="http://schemas.openxmlformats.org/officeDocument/2006/relationships/slide" Target="/ppt/slides/slide7.xml" Id="Rbf617932e4de44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38429b28d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c89496eab45da" /><Relationship Type="http://schemas.openxmlformats.org/officeDocument/2006/relationships/theme" Target="/ppt/slideMasters/theme/theme1.xml" Id="R0c2e06bfceb9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c89496eab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56c1ab47e47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00229e45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19b7dbf82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efe74288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aedda705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e8603c0b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9e5b399e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−26 677 768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508 238 637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514 647 359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ARYA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MOTVIND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PATELLA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 BERG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975 848 477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LETRON AS</a:t>
            </a:r>
          </a:p>
        </p:txBody>
      </p:sp>
    </p:spTree>
  </p:cSld>
  <p:clrMapOvr>
    <a:masterClrMapping xmlns:a="http://schemas.openxmlformats.org/drawingml/2006/main"/>
  </p:clrMapOvr>
</p:sld>
</file>