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459641bb7048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4d6d42fc984a6b"/>
  </p:sldMasterIdLst>
  <p:sldIdLst>
    <p:sldId xmlns:r="http://schemas.openxmlformats.org/officeDocument/2006/relationships" id="256" r:id="R4a4ecea46d094af4"/>
    <p:sldId xmlns:r="http://schemas.openxmlformats.org/officeDocument/2006/relationships" id="257" r:id="R8175df84f3f44d21"/>
    <p:sldId xmlns:r="http://schemas.openxmlformats.org/officeDocument/2006/relationships" id="258" r:id="R887bd15f22254e75"/>
    <p:sldId xmlns:r="http://schemas.openxmlformats.org/officeDocument/2006/relationships" id="259" r:id="Rd221658674eb4b21"/>
    <p:sldId xmlns:r="http://schemas.openxmlformats.org/officeDocument/2006/relationships" id="260" r:id="Rd91af3b679c14eaf"/>
    <p:sldId xmlns:r="http://schemas.openxmlformats.org/officeDocument/2006/relationships" id="261" r:id="R4ca7ddd2ac07450d"/>
    <p:sldId xmlns:r="http://schemas.openxmlformats.org/officeDocument/2006/relationships" id="262" r:id="R94f07f5bf4a3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d6d42fc984a6b" /><Relationship Type="http://schemas.openxmlformats.org/officeDocument/2006/relationships/slide" Target="/ppt/slides/slide1.xml" Id="R4a4ecea46d094af4" /><Relationship Type="http://schemas.openxmlformats.org/officeDocument/2006/relationships/slide" Target="/ppt/slides/slide2.xml" Id="R8175df84f3f44d21" /><Relationship Type="http://schemas.openxmlformats.org/officeDocument/2006/relationships/slide" Target="/ppt/slides/slide3.xml" Id="R887bd15f22254e75" /><Relationship Type="http://schemas.openxmlformats.org/officeDocument/2006/relationships/slide" Target="/ppt/slides/slide4.xml" Id="Rd221658674eb4b21" /><Relationship Type="http://schemas.openxmlformats.org/officeDocument/2006/relationships/slide" Target="/ppt/slides/slide5.xml" Id="Rd91af3b679c14eaf" /><Relationship Type="http://schemas.openxmlformats.org/officeDocument/2006/relationships/slide" Target="/ppt/slides/slide6.xml" Id="R4ca7ddd2ac07450d" /><Relationship Type="http://schemas.openxmlformats.org/officeDocument/2006/relationships/slide" Target="/ppt/slides/slide7.xml" Id="R94f07f5bf4a3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f1e8fbad748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b008bff3b43af" /><Relationship Type="http://schemas.openxmlformats.org/officeDocument/2006/relationships/theme" Target="/ppt/slideMasters/theme/theme1.xml" Id="R91fe130b5892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b008bff3b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714005bf1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a26f501094c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024c66b1741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802ed16c642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df4ecced143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8f60a978047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55b682bf545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FISKÅ MØLLE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 MØLLE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2 830 136 558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40 555 826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16 254 271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289 782 640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1 323 736 189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Fiskåvegen 1010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4121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post@fiska.no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975 856 844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