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f4e2d6f4349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a8bb9ed222415f"/>
  </p:sldMasterIdLst>
  <p:sldIdLst>
    <p:sldId xmlns:r="http://schemas.openxmlformats.org/officeDocument/2006/relationships" id="256" r:id="R2c7673056f04427c"/>
    <p:sldId xmlns:r="http://schemas.openxmlformats.org/officeDocument/2006/relationships" id="257" r:id="R178c0392bf7b472e"/>
    <p:sldId xmlns:r="http://schemas.openxmlformats.org/officeDocument/2006/relationships" id="258" r:id="Ra2d1bb49180b4d9a"/>
    <p:sldId xmlns:r="http://schemas.openxmlformats.org/officeDocument/2006/relationships" id="259" r:id="R77bc06c280784fa7"/>
    <p:sldId xmlns:r="http://schemas.openxmlformats.org/officeDocument/2006/relationships" id="260" r:id="Ra79af7b7e3794bb2"/>
    <p:sldId xmlns:r="http://schemas.openxmlformats.org/officeDocument/2006/relationships" id="261" r:id="Rbbd1b1f6f830493d"/>
    <p:sldId xmlns:r="http://schemas.openxmlformats.org/officeDocument/2006/relationships" id="262" r:id="R8523bc7ab1ee42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8bb9ed222415f" /><Relationship Type="http://schemas.openxmlformats.org/officeDocument/2006/relationships/slide" Target="/ppt/slides/slide1.xml" Id="R2c7673056f04427c" /><Relationship Type="http://schemas.openxmlformats.org/officeDocument/2006/relationships/slide" Target="/ppt/slides/slide2.xml" Id="R178c0392bf7b472e" /><Relationship Type="http://schemas.openxmlformats.org/officeDocument/2006/relationships/slide" Target="/ppt/slides/slide3.xml" Id="Ra2d1bb49180b4d9a" /><Relationship Type="http://schemas.openxmlformats.org/officeDocument/2006/relationships/slide" Target="/ppt/slides/slide4.xml" Id="R77bc06c280784fa7" /><Relationship Type="http://schemas.openxmlformats.org/officeDocument/2006/relationships/slide" Target="/ppt/slides/slide5.xml" Id="Ra79af7b7e3794bb2" /><Relationship Type="http://schemas.openxmlformats.org/officeDocument/2006/relationships/slide" Target="/ppt/slides/slide6.xml" Id="Rbbd1b1f6f830493d" /><Relationship Type="http://schemas.openxmlformats.org/officeDocument/2006/relationships/slide" Target="/ppt/slides/slide7.xml" Id="R8523bc7ab1ee42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3d4f094d14c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83c175fca4e9d" /><Relationship Type="http://schemas.openxmlformats.org/officeDocument/2006/relationships/theme" Target="/ppt/slideMasters/theme/theme1.xml" Id="Rdaade2eb10aa45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f83c175fca4e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7d126b73041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59ff828e144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2d8f2440f48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d9dbb1b5646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0ef8ff4ce4e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2119f01f94a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53c3b151f4b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KASI INVEST AS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5 133 026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9 988 211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9 992 201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JORDE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Rukkedalsvegen 444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06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975 862 968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KASI INVEST AS</a:t>
            </a:r>
          </a:p>
        </p:txBody>
      </p:sp>
    </p:spTree>
  </p:cSld>
  <p:clrMapOvr>
    <a:masterClrMapping xmlns:a="http://schemas.openxmlformats.org/drawingml/2006/main"/>
  </p:clrMapOvr>
</p:sld>
</file>