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94289cc21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00737c3854d47"/>
  </p:sldMasterIdLst>
  <p:sldIdLst>
    <p:sldId xmlns:r="http://schemas.openxmlformats.org/officeDocument/2006/relationships" id="256" r:id="R8e494d46d7df44b5"/>
    <p:sldId xmlns:r="http://schemas.openxmlformats.org/officeDocument/2006/relationships" id="257" r:id="Ra4db8c8d1599417e"/>
    <p:sldId xmlns:r="http://schemas.openxmlformats.org/officeDocument/2006/relationships" id="258" r:id="R9273a3d6374c40b4"/>
    <p:sldId xmlns:r="http://schemas.openxmlformats.org/officeDocument/2006/relationships" id="259" r:id="R8eb46d96f90f4c2c"/>
    <p:sldId xmlns:r="http://schemas.openxmlformats.org/officeDocument/2006/relationships" id="260" r:id="R35096b6a7c364f94"/>
    <p:sldId xmlns:r="http://schemas.openxmlformats.org/officeDocument/2006/relationships" id="261" r:id="R4b7a053c506a4d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00737c3854d47" /><Relationship Type="http://schemas.openxmlformats.org/officeDocument/2006/relationships/slide" Target="/ppt/slides/slide1.xml" Id="R8e494d46d7df44b5" /><Relationship Type="http://schemas.openxmlformats.org/officeDocument/2006/relationships/slide" Target="/ppt/slides/slide2.xml" Id="Ra4db8c8d1599417e" /><Relationship Type="http://schemas.openxmlformats.org/officeDocument/2006/relationships/slide" Target="/ppt/slides/slide3.xml" Id="R9273a3d6374c40b4" /><Relationship Type="http://schemas.openxmlformats.org/officeDocument/2006/relationships/slide" Target="/ppt/slides/slide4.xml" Id="R8eb46d96f90f4c2c" /><Relationship Type="http://schemas.openxmlformats.org/officeDocument/2006/relationships/slide" Target="/ppt/slides/slide5.xml" Id="R35096b6a7c364f94" /><Relationship Type="http://schemas.openxmlformats.org/officeDocument/2006/relationships/slide" Target="/ppt/slides/slide6.xml" Id="R4b7a053c506a4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42bc86b58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d9495b4da4f51" /><Relationship Type="http://schemas.openxmlformats.org/officeDocument/2006/relationships/theme" Target="/ppt/slideMasters/theme/theme1.xml" Id="Re16eee5c903f48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ad9495b4da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c2b10e556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90a0e86e3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29d9fcce6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0d8c38d31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b41cb0b55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baef74daa48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SKIPSREDER TOM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87 591 409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23 519 231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25 861 257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228 415 134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316 176 934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wwh.osl.twfoundation@wilhelmsen.com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