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1f5a43fa9545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a2f7eebf284715"/>
  </p:sldMasterIdLst>
  <p:sldIdLst>
    <p:sldId xmlns:r="http://schemas.openxmlformats.org/officeDocument/2006/relationships" id="256" r:id="R8cecee2518e64022"/>
    <p:sldId xmlns:r="http://schemas.openxmlformats.org/officeDocument/2006/relationships" id="257" r:id="R159bf93f91a34177"/>
    <p:sldId xmlns:r="http://schemas.openxmlformats.org/officeDocument/2006/relationships" id="258" r:id="R494df10dd51e4b7a"/>
    <p:sldId xmlns:r="http://schemas.openxmlformats.org/officeDocument/2006/relationships" id="259" r:id="R15d89a6fc3a04e8e"/>
    <p:sldId xmlns:r="http://schemas.openxmlformats.org/officeDocument/2006/relationships" id="260" r:id="R5ed7399bcb784b1f"/>
    <p:sldId xmlns:r="http://schemas.openxmlformats.org/officeDocument/2006/relationships" id="261" r:id="Rce937979c6f14e34"/>
    <p:sldId xmlns:r="http://schemas.openxmlformats.org/officeDocument/2006/relationships" id="262" r:id="Rd5f677c57f2d45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2f7eebf284715" /><Relationship Type="http://schemas.openxmlformats.org/officeDocument/2006/relationships/slide" Target="/ppt/slides/slide1.xml" Id="R8cecee2518e64022" /><Relationship Type="http://schemas.openxmlformats.org/officeDocument/2006/relationships/slide" Target="/ppt/slides/slide2.xml" Id="R159bf93f91a34177" /><Relationship Type="http://schemas.openxmlformats.org/officeDocument/2006/relationships/slide" Target="/ppt/slides/slide3.xml" Id="R494df10dd51e4b7a" /><Relationship Type="http://schemas.openxmlformats.org/officeDocument/2006/relationships/slide" Target="/ppt/slides/slide4.xml" Id="R15d89a6fc3a04e8e" /><Relationship Type="http://schemas.openxmlformats.org/officeDocument/2006/relationships/slide" Target="/ppt/slides/slide5.xml" Id="R5ed7399bcb784b1f" /><Relationship Type="http://schemas.openxmlformats.org/officeDocument/2006/relationships/slide" Target="/ppt/slides/slide6.xml" Id="Rce937979c6f14e34" /><Relationship Type="http://schemas.openxmlformats.org/officeDocument/2006/relationships/slide" Target="/ppt/slides/slide7.xml" Id="Rd5f677c57f2d45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e890f0aed4c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1e95955a540dc" /><Relationship Type="http://schemas.openxmlformats.org/officeDocument/2006/relationships/theme" Target="/ppt/slideMasters/theme/theme1.xml" Id="R246b8b49683e4e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a1e95955a540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31a408c4b48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9c3ca0e7d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0209780b44c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66726bc994f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6084b618545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40528c1e74b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7e523f75744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FAUSKE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FAUSKE REVISJON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10 509 305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5 627 564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60 00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www.fauske-revisjon.no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975 898 946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REVISJON AS</a:t>
            </a:r>
          </a:p>
        </p:txBody>
      </p:sp>
    </p:spTree>
  </p:cSld>
  <p:clrMapOvr>
    <a:masterClrMapping xmlns:a="http://schemas.openxmlformats.org/drawingml/2006/main"/>
  </p:clrMapOvr>
</p:sld>
</file>