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fc863a0be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5b0114fec4073"/>
  </p:sldMasterIdLst>
  <p:sldIdLst>
    <p:sldId xmlns:r="http://schemas.openxmlformats.org/officeDocument/2006/relationships" id="256" r:id="R036bc748cae84b55"/>
    <p:sldId xmlns:r="http://schemas.openxmlformats.org/officeDocument/2006/relationships" id="257" r:id="Rcce0a71d78924aa5"/>
    <p:sldId xmlns:r="http://schemas.openxmlformats.org/officeDocument/2006/relationships" id="258" r:id="R9efe65ceddb44c05"/>
    <p:sldId xmlns:r="http://schemas.openxmlformats.org/officeDocument/2006/relationships" id="259" r:id="R1693152febe148fd"/>
    <p:sldId xmlns:r="http://schemas.openxmlformats.org/officeDocument/2006/relationships" id="260" r:id="Rd5f9eab7b45e45af"/>
    <p:sldId xmlns:r="http://schemas.openxmlformats.org/officeDocument/2006/relationships" id="261" r:id="R7b8e472924a84733"/>
    <p:sldId xmlns:r="http://schemas.openxmlformats.org/officeDocument/2006/relationships" id="262" r:id="R93d155af1284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5b0114fec4073" /><Relationship Type="http://schemas.openxmlformats.org/officeDocument/2006/relationships/slide" Target="/ppt/slides/slide1.xml" Id="R036bc748cae84b55" /><Relationship Type="http://schemas.openxmlformats.org/officeDocument/2006/relationships/slide" Target="/ppt/slides/slide2.xml" Id="Rcce0a71d78924aa5" /><Relationship Type="http://schemas.openxmlformats.org/officeDocument/2006/relationships/slide" Target="/ppt/slides/slide3.xml" Id="R9efe65ceddb44c05" /><Relationship Type="http://schemas.openxmlformats.org/officeDocument/2006/relationships/slide" Target="/ppt/slides/slide4.xml" Id="R1693152febe148fd" /><Relationship Type="http://schemas.openxmlformats.org/officeDocument/2006/relationships/slide" Target="/ppt/slides/slide5.xml" Id="Rd5f9eab7b45e45af" /><Relationship Type="http://schemas.openxmlformats.org/officeDocument/2006/relationships/slide" Target="/ppt/slides/slide6.xml" Id="R7b8e472924a84733" /><Relationship Type="http://schemas.openxmlformats.org/officeDocument/2006/relationships/slide" Target="/ppt/slides/slide7.xml" Id="R93d155af1284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0416d4be0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d66a25ad84bb5" /><Relationship Type="http://schemas.openxmlformats.org/officeDocument/2006/relationships/theme" Target="/ppt/slideMasters/theme/theme1.xml" Id="R96a4a193a2c4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d66a25ad8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ab072c05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3a512a60f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0602741d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13a93cc9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bae90427d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83492fb3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046cb7743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BRAMARE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BRAMARE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−980 752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142 245 966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156 041 874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LUDV. G. BRAATHENS REDERI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Grevinneveien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74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975 899 217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BRAMARE AS</a:t>
            </a:r>
          </a:p>
        </p:txBody>
      </p:sp>
    </p:spTree>
  </p:cSld>
  <p:clrMapOvr>
    <a:masterClrMapping xmlns:a="http://schemas.openxmlformats.org/drawingml/2006/main"/>
  </p:clrMapOvr>
</p:sld>
</file>