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8c45e1b4444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370f67a7bf436a"/>
  </p:sldMasterIdLst>
  <p:sldIdLst>
    <p:sldId xmlns:r="http://schemas.openxmlformats.org/officeDocument/2006/relationships" id="256" r:id="R6813952730164fde"/>
    <p:sldId xmlns:r="http://schemas.openxmlformats.org/officeDocument/2006/relationships" id="257" r:id="Ref695ec317864b38"/>
    <p:sldId xmlns:r="http://schemas.openxmlformats.org/officeDocument/2006/relationships" id="258" r:id="Ra50ea61c357c4a54"/>
    <p:sldId xmlns:r="http://schemas.openxmlformats.org/officeDocument/2006/relationships" id="259" r:id="R44600b0036144063"/>
    <p:sldId xmlns:r="http://schemas.openxmlformats.org/officeDocument/2006/relationships" id="260" r:id="R4650f94e35724a1a"/>
    <p:sldId xmlns:r="http://schemas.openxmlformats.org/officeDocument/2006/relationships" id="261" r:id="Rea24615626bd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70f67a7bf436a" /><Relationship Type="http://schemas.openxmlformats.org/officeDocument/2006/relationships/slide" Target="/ppt/slides/slide1.xml" Id="R6813952730164fde" /><Relationship Type="http://schemas.openxmlformats.org/officeDocument/2006/relationships/slide" Target="/ppt/slides/slide2.xml" Id="Ref695ec317864b38" /><Relationship Type="http://schemas.openxmlformats.org/officeDocument/2006/relationships/slide" Target="/ppt/slides/slide3.xml" Id="Ra50ea61c357c4a54" /><Relationship Type="http://schemas.openxmlformats.org/officeDocument/2006/relationships/slide" Target="/ppt/slides/slide4.xml" Id="R44600b0036144063" /><Relationship Type="http://schemas.openxmlformats.org/officeDocument/2006/relationships/slide" Target="/ppt/slides/slide5.xml" Id="R4650f94e35724a1a" /><Relationship Type="http://schemas.openxmlformats.org/officeDocument/2006/relationships/slide" Target="/ppt/slides/slide6.xml" Id="Rea24615626bd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9499c1ea044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63302c1e9419b" /><Relationship Type="http://schemas.openxmlformats.org/officeDocument/2006/relationships/theme" Target="/ppt/slideMasters/theme/theme1.xml" Id="Ra3e328cc75f5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63302c1e941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603b14fa5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432136c28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97f303cef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e65b62e6c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df9a0590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ff90a664b41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STAVANGER SØEMANDS- FORENINGS LEGATER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STAVANGER SØEMANDS- FORENINGS LEGATER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STAVANGER SØEMANDS- FORENINGS LEGATER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STAVANGER SØEMANDS- FORENINGS LEGATER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STAVANGER SØEMANDS- FORENINGS LEGATER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STAVANGER SØEMANDS- FORENINGS LEGATER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−1 560 384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2 798 302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39 261 710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39 261 710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STAVANGER SØEMANDS- FORENINGS LEGATER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Strandgate 17-19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52 55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975 900 797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STAVANGER SØEMANDS- FORENINGS LEGATER</a:t>
            </a:r>
          </a:p>
        </p:txBody>
      </p:sp>
    </p:spTree>
  </p:cSld>
  <p:clrMapOvr>
    <a:masterClrMapping xmlns:a="http://schemas.openxmlformats.org/drawingml/2006/main"/>
  </p:clrMapOvr>
</p:sld>
</file>