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c0d4a1ec8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d8825e30f4f57"/>
  </p:sldMasterIdLst>
  <p:sldIdLst>
    <p:sldId xmlns:r="http://schemas.openxmlformats.org/officeDocument/2006/relationships" id="256" r:id="R0c4253df9dc142f9"/>
    <p:sldId xmlns:r="http://schemas.openxmlformats.org/officeDocument/2006/relationships" id="257" r:id="R4d56747c2afb4c29"/>
    <p:sldId xmlns:r="http://schemas.openxmlformats.org/officeDocument/2006/relationships" id="258" r:id="Rb3c12b5e4c674c8e"/>
    <p:sldId xmlns:r="http://schemas.openxmlformats.org/officeDocument/2006/relationships" id="259" r:id="Ra2950aba7851488a"/>
    <p:sldId xmlns:r="http://schemas.openxmlformats.org/officeDocument/2006/relationships" id="260" r:id="Re9a401c777844d1a"/>
    <p:sldId xmlns:r="http://schemas.openxmlformats.org/officeDocument/2006/relationships" id="261" r:id="R30520ffde4bd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d8825e30f4f57" /><Relationship Type="http://schemas.openxmlformats.org/officeDocument/2006/relationships/slide" Target="/ppt/slides/slide1.xml" Id="R0c4253df9dc142f9" /><Relationship Type="http://schemas.openxmlformats.org/officeDocument/2006/relationships/slide" Target="/ppt/slides/slide2.xml" Id="R4d56747c2afb4c29" /><Relationship Type="http://schemas.openxmlformats.org/officeDocument/2006/relationships/slide" Target="/ppt/slides/slide3.xml" Id="Rb3c12b5e4c674c8e" /><Relationship Type="http://schemas.openxmlformats.org/officeDocument/2006/relationships/slide" Target="/ppt/slides/slide4.xml" Id="Ra2950aba7851488a" /><Relationship Type="http://schemas.openxmlformats.org/officeDocument/2006/relationships/slide" Target="/ppt/slides/slide5.xml" Id="Re9a401c777844d1a" /><Relationship Type="http://schemas.openxmlformats.org/officeDocument/2006/relationships/slide" Target="/ppt/slides/slide6.xml" Id="R30520ffde4bd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5913a896a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08a454b84f32" /><Relationship Type="http://schemas.openxmlformats.org/officeDocument/2006/relationships/theme" Target="/ppt/slideMasters/theme/theme1.xml" Id="Ree468c8dad0a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708a454b8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06c24300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ca8a6f4c1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f7d9c8a4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bb981a44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1a8a2e77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281b3fe4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OG MARTIN MIKKELSENS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OG MARTIN MIKKELSENS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OG MARTIN MIKKELSENS LEGAT STI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OG MARTIN MIKKELSENS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OG MARTIN MIKKELSENS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OG MARTIN MIKKELSENS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OG MARTIN MIKKELSENS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Sandbukt AS, Sandbuktveien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72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975 904 954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OG MARTIN MIKKELSENS LEGAT STI</a:t>
            </a:r>
          </a:p>
        </p:txBody>
      </p:sp>
    </p:spTree>
  </p:cSld>
  <p:clrMapOvr>
    <a:masterClrMapping xmlns:a="http://schemas.openxmlformats.org/drawingml/2006/main"/>
  </p:clrMapOvr>
</p:sld>
</file>