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e148b5faa49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394881dd0a41a3"/>
  </p:sldMasterIdLst>
  <p:sldIdLst>
    <p:sldId xmlns:r="http://schemas.openxmlformats.org/officeDocument/2006/relationships" id="256" r:id="R54e70e185a04465e"/>
    <p:sldId xmlns:r="http://schemas.openxmlformats.org/officeDocument/2006/relationships" id="257" r:id="Rfb4af0dc1c4d4b42"/>
    <p:sldId xmlns:r="http://schemas.openxmlformats.org/officeDocument/2006/relationships" id="258" r:id="Re139a31d72f2464f"/>
    <p:sldId xmlns:r="http://schemas.openxmlformats.org/officeDocument/2006/relationships" id="259" r:id="Rd34b3fd711fd4e77"/>
    <p:sldId xmlns:r="http://schemas.openxmlformats.org/officeDocument/2006/relationships" id="260" r:id="R678a5b84983a4d49"/>
    <p:sldId xmlns:r="http://schemas.openxmlformats.org/officeDocument/2006/relationships" id="261" r:id="R202bd3f5c267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394881dd0a41a3" /><Relationship Type="http://schemas.openxmlformats.org/officeDocument/2006/relationships/slide" Target="/ppt/slides/slide1.xml" Id="R54e70e185a04465e" /><Relationship Type="http://schemas.openxmlformats.org/officeDocument/2006/relationships/slide" Target="/ppt/slides/slide2.xml" Id="Rfb4af0dc1c4d4b42" /><Relationship Type="http://schemas.openxmlformats.org/officeDocument/2006/relationships/slide" Target="/ppt/slides/slide3.xml" Id="Re139a31d72f2464f" /><Relationship Type="http://schemas.openxmlformats.org/officeDocument/2006/relationships/slide" Target="/ppt/slides/slide4.xml" Id="Rd34b3fd711fd4e77" /><Relationship Type="http://schemas.openxmlformats.org/officeDocument/2006/relationships/slide" Target="/ppt/slides/slide5.xml" Id="R678a5b84983a4d49" /><Relationship Type="http://schemas.openxmlformats.org/officeDocument/2006/relationships/slide" Target="/ppt/slides/slide6.xml" Id="R202bd3f5c267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02a0c8ef2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591d55ab47a0" /><Relationship Type="http://schemas.openxmlformats.org/officeDocument/2006/relationships/theme" Target="/ppt/slideMasters/theme/theme1.xml" Id="Rd66ad1aaea9e4b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f591d55ab47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f20b742064c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9c7c5a984d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9cecda0a34a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3ee2ca6c42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ac2f8654340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a7cab686d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TOTENÅSLØYPER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TOTENÅSLØYPER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TOTENÅSLØYPER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TOTENÅSLØYPER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TOTENÅSLØYPER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TOTENÅSLØYPER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2 524 185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17 970 862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18 037 733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TOTENÅSLØYPER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Arnt Ivar Holmstad, Gilegutua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975 920 011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TOTENÅSLØYPER AS</a:t>
            </a:r>
          </a:p>
        </p:txBody>
      </p:sp>
    </p:spTree>
  </p:cSld>
  <p:clrMapOvr>
    <a:masterClrMapping xmlns:a="http://schemas.openxmlformats.org/drawingml/2006/main"/>
  </p:clrMapOvr>
</p:sld>
</file>