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a56765f5e045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474eae5da54c5e"/>
  </p:sldMasterIdLst>
  <p:sldIdLst>
    <p:sldId xmlns:r="http://schemas.openxmlformats.org/officeDocument/2006/relationships" id="256" r:id="R360fc0662441406f"/>
    <p:sldId xmlns:r="http://schemas.openxmlformats.org/officeDocument/2006/relationships" id="257" r:id="Rd3e2f36cd0c6490a"/>
    <p:sldId xmlns:r="http://schemas.openxmlformats.org/officeDocument/2006/relationships" id="258" r:id="Rd6768036337d4263"/>
    <p:sldId xmlns:r="http://schemas.openxmlformats.org/officeDocument/2006/relationships" id="259" r:id="R84ceed4f068e48e1"/>
    <p:sldId xmlns:r="http://schemas.openxmlformats.org/officeDocument/2006/relationships" id="260" r:id="R09f67102989d44a2"/>
    <p:sldId xmlns:r="http://schemas.openxmlformats.org/officeDocument/2006/relationships" id="261" r:id="R0f1d34eb196b43ee"/>
    <p:sldId xmlns:r="http://schemas.openxmlformats.org/officeDocument/2006/relationships" id="262" r:id="R5fedb463b30e48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474eae5da54c5e" /><Relationship Type="http://schemas.openxmlformats.org/officeDocument/2006/relationships/slide" Target="/ppt/slides/slide1.xml" Id="R360fc0662441406f" /><Relationship Type="http://schemas.openxmlformats.org/officeDocument/2006/relationships/slide" Target="/ppt/slides/slide2.xml" Id="Rd3e2f36cd0c6490a" /><Relationship Type="http://schemas.openxmlformats.org/officeDocument/2006/relationships/slide" Target="/ppt/slides/slide3.xml" Id="Rd6768036337d4263" /><Relationship Type="http://schemas.openxmlformats.org/officeDocument/2006/relationships/slide" Target="/ppt/slides/slide4.xml" Id="R84ceed4f068e48e1" /><Relationship Type="http://schemas.openxmlformats.org/officeDocument/2006/relationships/slide" Target="/ppt/slides/slide5.xml" Id="R09f67102989d44a2" /><Relationship Type="http://schemas.openxmlformats.org/officeDocument/2006/relationships/slide" Target="/ppt/slides/slide6.xml" Id="R0f1d34eb196b43ee" /><Relationship Type="http://schemas.openxmlformats.org/officeDocument/2006/relationships/slide" Target="/ppt/slides/slide7.xml" Id="R5fedb463b30e48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dcb2b56ee440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3d4f51c7f4c01" /><Relationship Type="http://schemas.openxmlformats.org/officeDocument/2006/relationships/theme" Target="/ppt/slideMasters/theme/theme1.xml" Id="R59ce2812275145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13d4f51c7f4c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15eb5b41844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53c12e23544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2695b4d264b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a203b27af4a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3023588b74b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87daf25ac4f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cc0ed8b8249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NESBØ FORSKALING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NESBØ 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NESBØ FORSKALING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NESBØ 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NESBØ 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NESBØ 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1 638 623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4 066 857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14 770 545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15 693 541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NESBØ 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INGE NESBØ  –  64,0 %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AADNE NESBØ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NESBØ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NESBØ HOVLAND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NESBØ 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Nesbøvegen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03 41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975 921 905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NESBØ FORSKALING AS</a:t>
            </a:r>
          </a:p>
        </p:txBody>
      </p:sp>
    </p:spTree>
  </p:cSld>
  <p:clrMapOvr>
    <a:masterClrMapping xmlns:a="http://schemas.openxmlformats.org/drawingml/2006/main"/>
  </p:clrMapOvr>
</p:sld>
</file>